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53"/>
  </p:notesMasterIdLst>
  <p:sldIdLst>
    <p:sldId id="306" r:id="rId5"/>
    <p:sldId id="291" r:id="rId6"/>
    <p:sldId id="257" r:id="rId7"/>
    <p:sldId id="292" r:id="rId8"/>
    <p:sldId id="293" r:id="rId9"/>
    <p:sldId id="258" r:id="rId10"/>
    <p:sldId id="259" r:id="rId11"/>
    <p:sldId id="300" r:id="rId12"/>
    <p:sldId id="271" r:id="rId13"/>
    <p:sldId id="260" r:id="rId14"/>
    <p:sldId id="261" r:id="rId15"/>
    <p:sldId id="262" r:id="rId16"/>
    <p:sldId id="263" r:id="rId17"/>
    <p:sldId id="264" r:id="rId18"/>
    <p:sldId id="265" r:id="rId19"/>
    <p:sldId id="266" r:id="rId20"/>
    <p:sldId id="267" r:id="rId21"/>
    <p:sldId id="304" r:id="rId22"/>
    <p:sldId id="307" r:id="rId23"/>
    <p:sldId id="305" r:id="rId24"/>
    <p:sldId id="268" r:id="rId25"/>
    <p:sldId id="269" r:id="rId26"/>
    <p:sldId id="270" r:id="rId27"/>
    <p:sldId id="272" r:id="rId28"/>
    <p:sldId id="273" r:id="rId29"/>
    <p:sldId id="274" r:id="rId30"/>
    <p:sldId id="276" r:id="rId31"/>
    <p:sldId id="296" r:id="rId32"/>
    <p:sldId id="275" r:id="rId33"/>
    <p:sldId id="297" r:id="rId34"/>
    <p:sldId id="277" r:id="rId35"/>
    <p:sldId id="278" r:id="rId36"/>
    <p:sldId id="279" r:id="rId37"/>
    <p:sldId id="298" r:id="rId38"/>
    <p:sldId id="280" r:id="rId39"/>
    <p:sldId id="281" r:id="rId40"/>
    <p:sldId id="299" r:id="rId41"/>
    <p:sldId id="282" r:id="rId42"/>
    <p:sldId id="294" r:id="rId43"/>
    <p:sldId id="283" r:id="rId44"/>
    <p:sldId id="284" r:id="rId45"/>
    <p:sldId id="285" r:id="rId46"/>
    <p:sldId id="286" r:id="rId47"/>
    <p:sldId id="287" r:id="rId48"/>
    <p:sldId id="288" r:id="rId49"/>
    <p:sldId id="289" r:id="rId50"/>
    <p:sldId id="290" r:id="rId51"/>
    <p:sldId id="302"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Collins" initials="JC" lastIdx="4" clrIdx="0"/>
  <p:cmAuthor id="1" name="JaVjR" initials="J" lastIdx="3" clrIdx="1"/>
  <p:cmAuthor id="2" name="Emily Turner" initials="ET" lastIdx="5" clrIdx="2">
    <p:extLst>
      <p:ext uri="{19B8F6BF-5375-455C-9EA6-DF929625EA0E}">
        <p15:presenceInfo xmlns:p15="http://schemas.microsoft.com/office/powerpoint/2012/main" xmlns="" userId="S-1-5-21-1001375508-471497240-2631409123-1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66"/>
    <a:srgbClr val="99FFCC"/>
    <a:srgbClr val="CCFFFF"/>
    <a:srgbClr val="CCECFF"/>
    <a:srgbClr val="66FFFF"/>
    <a:srgbClr val="FFFF99"/>
    <a:srgbClr val="33CCFF"/>
    <a:srgbClr val="FFFFFF"/>
    <a:srgbClr val="5CC5DE"/>
    <a:srgbClr val="FF67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106" d="100"/>
          <a:sy n="106" d="100"/>
        </p:scale>
        <p:origin x="-1668" y="-90"/>
      </p:cViewPr>
      <p:guideLst>
        <p:guide orient="horz" pos="2160"/>
        <p:guide pos="2880"/>
      </p:guideLst>
    </p:cSldViewPr>
  </p:slideViewPr>
  <p:notesTextViewPr>
    <p:cViewPr>
      <p:scale>
        <a:sx n="1" d="1"/>
        <a:sy n="1" d="1"/>
      </p:scale>
      <p:origin x="0" y="0"/>
    </p:cViewPr>
  </p:notesTextViewPr>
  <p:sorterViewPr>
    <p:cViewPr>
      <p:scale>
        <a:sx n="100" d="100"/>
        <a:sy n="100" d="100"/>
      </p:scale>
      <p:origin x="0" y="-5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smtClean="0">
                <a:solidFill>
                  <a:schemeClr val="tx1"/>
                </a:solidFill>
                <a:effectLst/>
              </a:rPr>
              <a:t>The Pie Exercise:  Divide your own pie into slices that correspond to the "pieces" of your most salient identities</a:t>
            </a:r>
            <a:endParaRPr lang="en-US" sz="1800" dirty="0">
              <a:solidFill>
                <a:schemeClr val="tx1"/>
              </a:solidFill>
              <a:effectLst/>
            </a:endParaRPr>
          </a:p>
        </c:rich>
      </c:tx>
      <c:layout/>
      <c:spPr>
        <a:noFill/>
        <a:ln>
          <a:noFill/>
        </a:ln>
        <a:effectLst/>
      </c:spPr>
    </c:title>
    <c:plotArea>
      <c:layout>
        <c:manualLayout>
          <c:layoutTarget val="inner"/>
          <c:xMode val="edge"/>
          <c:yMode val="edge"/>
          <c:x val="2.1329787234042542E-2"/>
          <c:y val="0.13861538461538472"/>
          <c:w val="0.5814539007092191"/>
          <c:h val="0.84087179487179475"/>
        </c:manualLayout>
      </c:layout>
      <c:pieChart>
        <c:varyColors val="1"/>
        <c:ser>
          <c:idx val="0"/>
          <c:order val="0"/>
          <c:tx>
            <c:strRef>
              <c:f>Sheet1!$B$1</c:f>
              <c:strCache>
                <c:ptCount val="1"/>
                <c:pt idx="0">
                  <c:v>e.g.</c:v>
                </c:pt>
              </c:strCache>
            </c:strRef>
          </c:tx>
          <c:dPt>
            <c:idx val="0"/>
            <c:spPr>
              <a:solidFill>
                <a:schemeClr val="accent3">
                  <a:lumMod val="75000"/>
                </a:schemeClr>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lumMod val="75000"/>
                </a:schemeClr>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3">
                  <a:lumMod val="75000"/>
                </a:schemeClr>
              </a:solidFill>
              <a:ln w="19050">
                <a:solidFill>
                  <a:schemeClr val="lt1"/>
                </a:solidFill>
              </a:ln>
              <a:effectLst/>
            </c:spPr>
          </c:dPt>
          <c:dPt>
            <c:idx val="6"/>
            <c:spPr>
              <a:solidFill>
                <a:srgbClr val="7030A0"/>
              </a:solidFill>
              <a:ln w="19050">
                <a:solidFill>
                  <a:schemeClr val="lt1"/>
                </a:solidFill>
              </a:ln>
              <a:effectLst/>
            </c:spPr>
          </c:dPt>
          <c:dPt>
            <c:idx val="7"/>
            <c:spPr>
              <a:solidFill>
                <a:schemeClr val="accent2"/>
              </a:solidFill>
              <a:ln w="19050">
                <a:solidFill>
                  <a:schemeClr val="lt1"/>
                </a:solidFill>
              </a:ln>
              <a:effectLst/>
            </c:spPr>
          </c:dPt>
          <c:dPt>
            <c:idx val="8"/>
            <c:spPr>
              <a:solidFill>
                <a:schemeClr val="accent3">
                  <a:lumMod val="75000"/>
                </a:schemeClr>
              </a:solidFill>
              <a:ln w="19050">
                <a:solidFill>
                  <a:schemeClr val="lt1"/>
                </a:solidFill>
              </a:ln>
              <a:effectLst/>
            </c:spPr>
          </c:dPt>
          <c:dPt>
            <c:idx val="9"/>
            <c:spPr>
              <a:solidFill>
                <a:srgbClr val="7030A0"/>
              </a:solidFill>
              <a:ln w="19050">
                <a:solidFill>
                  <a:schemeClr val="lt1"/>
                </a:solidFill>
              </a:ln>
              <a:effectLst/>
            </c:spPr>
          </c:dPt>
          <c:dPt>
            <c:idx val="10"/>
            <c:spPr>
              <a:solidFill>
                <a:srgbClr val="00B050"/>
              </a:solidFill>
              <a:ln w="19050">
                <a:solidFill>
                  <a:schemeClr val="lt1"/>
                </a:solidFill>
              </a:ln>
              <a:effectLst/>
            </c:spPr>
          </c:dPt>
          <c:cat>
            <c:strRef>
              <c:f>Sheet1!$A$2:$A$12</c:f>
              <c:strCache>
                <c:ptCount val="11"/>
                <c:pt idx="0">
                  <c:v>Race</c:v>
                </c:pt>
                <c:pt idx="1">
                  <c:v>Religion</c:v>
                </c:pt>
                <c:pt idx="2">
                  <c:v>Gender</c:v>
                </c:pt>
                <c:pt idx="3">
                  <c:v>Ability</c:v>
                </c:pt>
                <c:pt idx="4">
                  <c:v>Class</c:v>
                </c:pt>
                <c:pt idx="5">
                  <c:v>Parental Status</c:v>
                </c:pt>
                <c:pt idx="6">
                  <c:v>Profession</c:v>
                </c:pt>
                <c:pt idx="7">
                  <c:v>Age</c:v>
                </c:pt>
                <c:pt idx="8">
                  <c:v>Ethnicity</c:v>
                </c:pt>
                <c:pt idx="9">
                  <c:v>Family Role</c:v>
                </c:pt>
                <c:pt idx="10">
                  <c:v>Country of Origin</c:v>
                </c:pt>
              </c:strCache>
            </c:strRef>
          </c:cat>
          <c:val>
            <c:numRef>
              <c:f>Sheet1!$B$2:$B$12</c:f>
              <c:numCache>
                <c:formatCode>General</c:formatCode>
                <c:ptCount val="11"/>
                <c:pt idx="0">
                  <c:v>8.2000000000000011</c:v>
                </c:pt>
                <c:pt idx="1">
                  <c:v>3.2</c:v>
                </c:pt>
                <c:pt idx="2">
                  <c:v>1.4</c:v>
                </c:pt>
                <c:pt idx="3">
                  <c:v>1.2</c:v>
                </c:pt>
                <c:pt idx="4">
                  <c:v>5.3</c:v>
                </c:pt>
                <c:pt idx="5">
                  <c:v>6.9</c:v>
                </c:pt>
                <c:pt idx="6">
                  <c:v>2.4</c:v>
                </c:pt>
                <c:pt idx="7">
                  <c:v>3.2</c:v>
                </c:pt>
                <c:pt idx="8">
                  <c:v>9</c:v>
                </c:pt>
                <c:pt idx="9">
                  <c:v>7.1</c:v>
                </c:pt>
                <c:pt idx="10">
                  <c:v>5.6</c:v>
                </c:pt>
              </c:numCache>
            </c:numRef>
          </c:val>
        </c:ser>
        <c:firstSliceAng val="0"/>
      </c:pieChart>
      <c:spPr>
        <a:noFill/>
        <a:ln>
          <a:noFill/>
        </a:ln>
        <a:effectLst/>
      </c:spPr>
    </c:plotArea>
    <c:legend>
      <c:legendPos val="r"/>
      <c:layout>
        <c:manualLayout>
          <c:xMode val="edge"/>
          <c:yMode val="edge"/>
          <c:x val="0.72178296197017922"/>
          <c:y val="0.26068431663433378"/>
          <c:w val="0.24452909476740953"/>
          <c:h val="0.662085282817908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6.xml.rels><?xml version="1.0" encoding="UTF-8" standalone="yes"?>
<Relationships xmlns="http://schemas.openxmlformats.org/package/2006/relationships"><Relationship Id="rId1" Type="http://schemas.openxmlformats.org/officeDocument/2006/relationships/hyperlink" Target="http://friendsnrc.org/peer-review"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B95FC-CB1B-457B-A4C7-01F8BC83B021}"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US"/>
        </a:p>
      </dgm:t>
    </dgm:pt>
    <dgm:pt modelId="{5267E3E2-8AE7-4EAA-B852-8D1B7AF4BFB5}">
      <dgm:prSet phldrT="[Text]"/>
      <dgm:spPr/>
      <dgm:t>
        <a:bodyPr/>
        <a:lstStyle/>
        <a:p>
          <a:r>
            <a:rPr lang="en-US" dirty="0" smtClean="0"/>
            <a:t>Why cultural responsiveness?</a:t>
          </a:r>
          <a:endParaRPr lang="en-US" dirty="0"/>
        </a:p>
      </dgm:t>
    </dgm:pt>
    <dgm:pt modelId="{CC334F20-549C-47DB-8C4F-2BD8470B1E58}" type="parTrans" cxnId="{B9C920A4-1354-41A4-9636-142D72706550}">
      <dgm:prSet/>
      <dgm:spPr/>
      <dgm:t>
        <a:bodyPr/>
        <a:lstStyle/>
        <a:p>
          <a:endParaRPr lang="en-US"/>
        </a:p>
      </dgm:t>
    </dgm:pt>
    <dgm:pt modelId="{8E9F53B3-9135-4E94-BFB5-C70B3077387A}" type="sibTrans" cxnId="{B9C920A4-1354-41A4-9636-142D72706550}">
      <dgm:prSet/>
      <dgm:spPr/>
      <dgm:t>
        <a:bodyPr/>
        <a:lstStyle/>
        <a:p>
          <a:endParaRPr lang="en-US"/>
        </a:p>
      </dgm:t>
    </dgm:pt>
    <dgm:pt modelId="{D6616192-EFA1-4F09-9C3D-50276195D611}">
      <dgm:prSet phldrT="[Text]"/>
      <dgm:spPr/>
      <dgm:t>
        <a:bodyPr/>
        <a:lstStyle/>
        <a:p>
          <a:r>
            <a:rPr lang="en-US" dirty="0" smtClean="0"/>
            <a:t>What is it, and why is it important?</a:t>
          </a:r>
          <a:endParaRPr lang="en-US" dirty="0"/>
        </a:p>
      </dgm:t>
    </dgm:pt>
    <dgm:pt modelId="{BDE3B339-96E4-4A7C-A2D2-F3E26B7C855E}" type="parTrans" cxnId="{A013E040-0663-47BF-825D-372B598EB5CB}">
      <dgm:prSet/>
      <dgm:spPr/>
      <dgm:t>
        <a:bodyPr/>
        <a:lstStyle/>
        <a:p>
          <a:endParaRPr lang="en-US"/>
        </a:p>
      </dgm:t>
    </dgm:pt>
    <dgm:pt modelId="{1E211C19-DE0B-43B8-9F60-02551AA6248C}" type="sibTrans" cxnId="{A013E040-0663-47BF-825D-372B598EB5CB}">
      <dgm:prSet/>
      <dgm:spPr/>
      <dgm:t>
        <a:bodyPr/>
        <a:lstStyle/>
        <a:p>
          <a:endParaRPr lang="en-US"/>
        </a:p>
      </dgm:t>
    </dgm:pt>
    <dgm:pt modelId="{50EB41DE-D336-4639-A71F-C42E5037D32B}">
      <dgm:prSet phldrT="[Text]"/>
      <dgm:spPr/>
      <dgm:t>
        <a:bodyPr/>
        <a:lstStyle/>
        <a:p>
          <a:r>
            <a:rPr lang="en-US" dirty="0" smtClean="0"/>
            <a:t>What is the framework for cultural responsiveness?</a:t>
          </a:r>
          <a:endParaRPr lang="en-US" dirty="0"/>
        </a:p>
      </dgm:t>
    </dgm:pt>
    <dgm:pt modelId="{EE5B883F-1E11-43DF-B7C3-8F3313257715}" type="parTrans" cxnId="{7C0A633E-2229-4CFD-B50A-0325DB91CF67}">
      <dgm:prSet/>
      <dgm:spPr/>
      <dgm:t>
        <a:bodyPr/>
        <a:lstStyle/>
        <a:p>
          <a:endParaRPr lang="en-US"/>
        </a:p>
      </dgm:t>
    </dgm:pt>
    <dgm:pt modelId="{ED347BB3-654E-4D10-B48E-7C1A2A285E8E}" type="sibTrans" cxnId="{7C0A633E-2229-4CFD-B50A-0325DB91CF67}">
      <dgm:prSet/>
      <dgm:spPr/>
      <dgm:t>
        <a:bodyPr/>
        <a:lstStyle/>
        <a:p>
          <a:endParaRPr lang="en-US"/>
        </a:p>
      </dgm:t>
    </dgm:pt>
    <dgm:pt modelId="{57E211A7-5940-4E91-81F6-302A576023A5}">
      <dgm:prSet/>
      <dgm:spPr/>
      <dgm:t>
        <a:bodyPr/>
        <a:lstStyle/>
        <a:p>
          <a:r>
            <a:rPr lang="en-US" dirty="0" smtClean="0"/>
            <a:t>What are the elements?</a:t>
          </a:r>
          <a:endParaRPr lang="en-US" dirty="0"/>
        </a:p>
      </dgm:t>
    </dgm:pt>
    <dgm:pt modelId="{5789F0E3-D29E-4764-8162-78B7C39E583F}" type="parTrans" cxnId="{CF13642B-E772-4B8B-87B1-5106BC398FE1}">
      <dgm:prSet/>
      <dgm:spPr/>
      <dgm:t>
        <a:bodyPr/>
        <a:lstStyle/>
        <a:p>
          <a:endParaRPr lang="en-US"/>
        </a:p>
      </dgm:t>
    </dgm:pt>
    <dgm:pt modelId="{CB6A32D2-02F2-4357-A4ED-1E9ADAB1A9DF}" type="sibTrans" cxnId="{CF13642B-E772-4B8B-87B1-5106BC398FE1}">
      <dgm:prSet/>
      <dgm:spPr/>
      <dgm:t>
        <a:bodyPr/>
        <a:lstStyle/>
        <a:p>
          <a:endParaRPr lang="en-US"/>
        </a:p>
      </dgm:t>
    </dgm:pt>
    <dgm:pt modelId="{691867A3-FE5B-4D40-85DA-B3BADF313AD6}">
      <dgm:prSet/>
      <dgm:spPr/>
      <dgm:t>
        <a:bodyPr/>
        <a:lstStyle/>
        <a:p>
          <a:r>
            <a:rPr lang="en-US" dirty="0" smtClean="0"/>
            <a:t>What does it mean to be culturally responsive?</a:t>
          </a:r>
          <a:endParaRPr lang="en-US" dirty="0"/>
        </a:p>
      </dgm:t>
    </dgm:pt>
    <dgm:pt modelId="{C7B8F556-25C5-4E96-8439-D6D418B11D13}" type="parTrans" cxnId="{E8F1758A-6E44-4DB9-B732-C51EF7F22768}">
      <dgm:prSet/>
      <dgm:spPr/>
      <dgm:t>
        <a:bodyPr/>
        <a:lstStyle/>
        <a:p>
          <a:endParaRPr lang="en-US"/>
        </a:p>
      </dgm:t>
    </dgm:pt>
    <dgm:pt modelId="{CDC5D3C5-79C3-4080-9B00-8164C5BCD97F}" type="sibTrans" cxnId="{E8F1758A-6E44-4DB9-B732-C51EF7F22768}">
      <dgm:prSet/>
      <dgm:spPr/>
      <dgm:t>
        <a:bodyPr/>
        <a:lstStyle/>
        <a:p>
          <a:endParaRPr lang="en-US"/>
        </a:p>
      </dgm:t>
    </dgm:pt>
    <dgm:pt modelId="{6932E379-2D15-4021-8E69-3C377DDE1EED}">
      <dgm:prSet/>
      <dgm:spPr/>
      <dgm:t>
        <a:bodyPr/>
        <a:lstStyle/>
        <a:p>
          <a:r>
            <a:rPr lang="en-US" dirty="0" smtClean="0"/>
            <a:t>How can cultural responsiveness be assessed?</a:t>
          </a:r>
          <a:endParaRPr lang="en-US" dirty="0"/>
        </a:p>
      </dgm:t>
    </dgm:pt>
    <dgm:pt modelId="{97B074F5-FC92-4457-B25B-3BD3A3FCDB5B}" type="parTrans" cxnId="{588DBE66-45DE-43FB-AB13-6230202E172B}">
      <dgm:prSet/>
      <dgm:spPr/>
      <dgm:t>
        <a:bodyPr/>
        <a:lstStyle/>
        <a:p>
          <a:endParaRPr lang="en-US"/>
        </a:p>
      </dgm:t>
    </dgm:pt>
    <dgm:pt modelId="{1CC8B600-5624-4438-AEB0-096F9BAE2CD2}" type="sibTrans" cxnId="{588DBE66-45DE-43FB-AB13-6230202E172B}">
      <dgm:prSet/>
      <dgm:spPr/>
      <dgm:t>
        <a:bodyPr/>
        <a:lstStyle/>
        <a:p>
          <a:endParaRPr lang="en-US"/>
        </a:p>
      </dgm:t>
    </dgm:pt>
    <dgm:pt modelId="{74E3C4FF-94FA-40CD-9E87-9AB6D473567D}" type="pres">
      <dgm:prSet presAssocID="{3BAB95FC-CB1B-457B-A4C7-01F8BC83B021}" presName="Name0" presStyleCnt="0">
        <dgm:presLayoutVars>
          <dgm:chMax val="7"/>
          <dgm:chPref val="7"/>
          <dgm:dir/>
        </dgm:presLayoutVars>
      </dgm:prSet>
      <dgm:spPr/>
      <dgm:t>
        <a:bodyPr/>
        <a:lstStyle/>
        <a:p>
          <a:endParaRPr lang="en-US"/>
        </a:p>
      </dgm:t>
    </dgm:pt>
    <dgm:pt modelId="{1C14BE09-A5DF-4DB2-9BE7-8A45086FB890}" type="pres">
      <dgm:prSet presAssocID="{3BAB95FC-CB1B-457B-A4C7-01F8BC83B021}" presName="Name1" presStyleCnt="0"/>
      <dgm:spPr/>
    </dgm:pt>
    <dgm:pt modelId="{1C5FA430-F668-48F8-8048-7303E6D79130}" type="pres">
      <dgm:prSet presAssocID="{3BAB95FC-CB1B-457B-A4C7-01F8BC83B021}" presName="cycle" presStyleCnt="0"/>
      <dgm:spPr/>
    </dgm:pt>
    <dgm:pt modelId="{AFF65682-763E-471B-BB06-6A77EFBC8C94}" type="pres">
      <dgm:prSet presAssocID="{3BAB95FC-CB1B-457B-A4C7-01F8BC83B021}" presName="srcNode" presStyleLbl="node1" presStyleIdx="0" presStyleCnt="6"/>
      <dgm:spPr/>
    </dgm:pt>
    <dgm:pt modelId="{6DFB5BB2-EF0E-4B9D-98FE-161D9D9205A0}" type="pres">
      <dgm:prSet presAssocID="{3BAB95FC-CB1B-457B-A4C7-01F8BC83B021}" presName="conn" presStyleLbl="parChTrans1D2" presStyleIdx="0" presStyleCnt="1"/>
      <dgm:spPr/>
      <dgm:t>
        <a:bodyPr/>
        <a:lstStyle/>
        <a:p>
          <a:endParaRPr lang="en-US"/>
        </a:p>
      </dgm:t>
    </dgm:pt>
    <dgm:pt modelId="{E977C466-A990-48E6-8525-9342E1313AB2}" type="pres">
      <dgm:prSet presAssocID="{3BAB95FC-CB1B-457B-A4C7-01F8BC83B021}" presName="extraNode" presStyleLbl="node1" presStyleIdx="0" presStyleCnt="6"/>
      <dgm:spPr/>
    </dgm:pt>
    <dgm:pt modelId="{4C746498-8C7D-424E-BA11-EC780E71DFB3}" type="pres">
      <dgm:prSet presAssocID="{3BAB95FC-CB1B-457B-A4C7-01F8BC83B021}" presName="dstNode" presStyleLbl="node1" presStyleIdx="0" presStyleCnt="6"/>
      <dgm:spPr/>
    </dgm:pt>
    <dgm:pt modelId="{F985FC08-D042-49DC-81BC-D40748B701D3}" type="pres">
      <dgm:prSet presAssocID="{5267E3E2-8AE7-4EAA-B852-8D1B7AF4BFB5}" presName="text_1" presStyleLbl="node1" presStyleIdx="0" presStyleCnt="6">
        <dgm:presLayoutVars>
          <dgm:bulletEnabled val="1"/>
        </dgm:presLayoutVars>
      </dgm:prSet>
      <dgm:spPr/>
      <dgm:t>
        <a:bodyPr/>
        <a:lstStyle/>
        <a:p>
          <a:endParaRPr lang="en-US"/>
        </a:p>
      </dgm:t>
    </dgm:pt>
    <dgm:pt modelId="{092F1E74-D546-4BC9-9F25-24ECC600D054}" type="pres">
      <dgm:prSet presAssocID="{5267E3E2-8AE7-4EAA-B852-8D1B7AF4BFB5}" presName="accent_1" presStyleCnt="0"/>
      <dgm:spPr/>
    </dgm:pt>
    <dgm:pt modelId="{F4431FCD-9D34-4FFD-BBEF-147CF5FDB8E8}" type="pres">
      <dgm:prSet presAssocID="{5267E3E2-8AE7-4EAA-B852-8D1B7AF4BFB5}" presName="accentRepeatNode" presStyleLbl="solidFgAcc1" presStyleIdx="0" presStyleCnt="6"/>
      <dgm:spPr>
        <a:solidFill>
          <a:schemeClr val="accent2">
            <a:lumMod val="40000"/>
            <a:lumOff val="60000"/>
          </a:schemeClr>
        </a:solidFill>
        <a:ln>
          <a:solidFill>
            <a:schemeClr val="accent2">
              <a:lumMod val="40000"/>
              <a:lumOff val="60000"/>
            </a:schemeClr>
          </a:solidFill>
        </a:ln>
      </dgm:spPr>
    </dgm:pt>
    <dgm:pt modelId="{3EE68EEC-8C0E-417B-A4A8-B836297AB079}" type="pres">
      <dgm:prSet presAssocID="{D6616192-EFA1-4F09-9C3D-50276195D611}" presName="text_2" presStyleLbl="node1" presStyleIdx="1" presStyleCnt="6">
        <dgm:presLayoutVars>
          <dgm:bulletEnabled val="1"/>
        </dgm:presLayoutVars>
      </dgm:prSet>
      <dgm:spPr/>
      <dgm:t>
        <a:bodyPr/>
        <a:lstStyle/>
        <a:p>
          <a:endParaRPr lang="en-US"/>
        </a:p>
      </dgm:t>
    </dgm:pt>
    <dgm:pt modelId="{5F30218F-695F-4215-A3C3-DC5D813DD3E5}" type="pres">
      <dgm:prSet presAssocID="{D6616192-EFA1-4F09-9C3D-50276195D611}" presName="accent_2" presStyleCnt="0"/>
      <dgm:spPr/>
    </dgm:pt>
    <dgm:pt modelId="{90CE4DA0-6D1D-4CBF-940E-A53DAE180B67}" type="pres">
      <dgm:prSet presAssocID="{D6616192-EFA1-4F09-9C3D-50276195D611}" presName="accentRepeatNode" presStyleLbl="solidFgAcc1" presStyleIdx="1" presStyleCnt="6"/>
      <dgm:spPr>
        <a:solidFill>
          <a:srgbClr val="FFFF99"/>
        </a:solidFill>
      </dgm:spPr>
    </dgm:pt>
    <dgm:pt modelId="{D73ED71E-B103-43DF-A3B2-CC0DFE0639B2}" type="pres">
      <dgm:prSet presAssocID="{50EB41DE-D336-4639-A71F-C42E5037D32B}" presName="text_3" presStyleLbl="node1" presStyleIdx="2" presStyleCnt="6">
        <dgm:presLayoutVars>
          <dgm:bulletEnabled val="1"/>
        </dgm:presLayoutVars>
      </dgm:prSet>
      <dgm:spPr/>
      <dgm:t>
        <a:bodyPr/>
        <a:lstStyle/>
        <a:p>
          <a:endParaRPr lang="en-US"/>
        </a:p>
      </dgm:t>
    </dgm:pt>
    <dgm:pt modelId="{5A6E500E-B4C3-425A-84BE-B398DC99FF18}" type="pres">
      <dgm:prSet presAssocID="{50EB41DE-D336-4639-A71F-C42E5037D32B}" presName="accent_3" presStyleCnt="0"/>
      <dgm:spPr/>
    </dgm:pt>
    <dgm:pt modelId="{A9BAFE83-45E7-4426-AEB3-F00300F3C76B}" type="pres">
      <dgm:prSet presAssocID="{50EB41DE-D336-4639-A71F-C42E5037D32B}" presName="accentRepeatNode" presStyleLbl="solidFgAcc1" presStyleIdx="2" presStyleCnt="6"/>
      <dgm:spPr>
        <a:solidFill>
          <a:srgbClr val="99FF66"/>
        </a:solidFill>
      </dgm:spPr>
    </dgm:pt>
    <dgm:pt modelId="{87448A7F-EA6C-4C82-A981-F72753A6856F}" type="pres">
      <dgm:prSet presAssocID="{57E211A7-5940-4E91-81F6-302A576023A5}" presName="text_4" presStyleLbl="node1" presStyleIdx="3" presStyleCnt="6">
        <dgm:presLayoutVars>
          <dgm:bulletEnabled val="1"/>
        </dgm:presLayoutVars>
      </dgm:prSet>
      <dgm:spPr/>
      <dgm:t>
        <a:bodyPr/>
        <a:lstStyle/>
        <a:p>
          <a:endParaRPr lang="en-US"/>
        </a:p>
      </dgm:t>
    </dgm:pt>
    <dgm:pt modelId="{5A4B6F16-88AD-4255-A588-CDE5D2C426FE}" type="pres">
      <dgm:prSet presAssocID="{57E211A7-5940-4E91-81F6-302A576023A5}" presName="accent_4" presStyleCnt="0"/>
      <dgm:spPr/>
    </dgm:pt>
    <dgm:pt modelId="{DC1752C3-F00A-41CD-A290-BC4FE6C307DD}" type="pres">
      <dgm:prSet presAssocID="{57E211A7-5940-4E91-81F6-302A576023A5}" presName="accentRepeatNode" presStyleLbl="solidFgAcc1" presStyleIdx="3" presStyleCnt="6"/>
      <dgm:spPr>
        <a:solidFill>
          <a:srgbClr val="99FFCC"/>
        </a:solidFill>
      </dgm:spPr>
    </dgm:pt>
    <dgm:pt modelId="{9115142D-4EDA-4491-83B8-C072D61EE397}" type="pres">
      <dgm:prSet presAssocID="{691867A3-FE5B-4D40-85DA-B3BADF313AD6}" presName="text_5" presStyleLbl="node1" presStyleIdx="4" presStyleCnt="6">
        <dgm:presLayoutVars>
          <dgm:bulletEnabled val="1"/>
        </dgm:presLayoutVars>
      </dgm:prSet>
      <dgm:spPr/>
      <dgm:t>
        <a:bodyPr/>
        <a:lstStyle/>
        <a:p>
          <a:endParaRPr lang="en-US"/>
        </a:p>
      </dgm:t>
    </dgm:pt>
    <dgm:pt modelId="{F3DA7A61-11B5-4327-A9A1-DBB5888B3D60}" type="pres">
      <dgm:prSet presAssocID="{691867A3-FE5B-4D40-85DA-B3BADF313AD6}" presName="accent_5" presStyleCnt="0"/>
      <dgm:spPr/>
    </dgm:pt>
    <dgm:pt modelId="{81092C42-7F2E-46F9-AD00-0CC2DA687608}" type="pres">
      <dgm:prSet presAssocID="{691867A3-FE5B-4D40-85DA-B3BADF313AD6}" presName="accentRepeatNode" presStyleLbl="solidFgAcc1" presStyleIdx="4" presStyleCnt="6"/>
      <dgm:spPr>
        <a:solidFill>
          <a:srgbClr val="CCFFFF"/>
        </a:solidFill>
      </dgm:spPr>
    </dgm:pt>
    <dgm:pt modelId="{6E0C0BFB-E522-4C13-8FE2-60619ABE9AD5}" type="pres">
      <dgm:prSet presAssocID="{6932E379-2D15-4021-8E69-3C377DDE1EED}" presName="text_6" presStyleLbl="node1" presStyleIdx="5" presStyleCnt="6">
        <dgm:presLayoutVars>
          <dgm:bulletEnabled val="1"/>
        </dgm:presLayoutVars>
      </dgm:prSet>
      <dgm:spPr/>
      <dgm:t>
        <a:bodyPr/>
        <a:lstStyle/>
        <a:p>
          <a:endParaRPr lang="en-US"/>
        </a:p>
      </dgm:t>
    </dgm:pt>
    <dgm:pt modelId="{3E49022F-7496-4F20-93CF-1151576AA399}" type="pres">
      <dgm:prSet presAssocID="{6932E379-2D15-4021-8E69-3C377DDE1EED}" presName="accent_6" presStyleCnt="0"/>
      <dgm:spPr/>
    </dgm:pt>
    <dgm:pt modelId="{13C14658-D13A-4EAE-93C8-51A12B7CABB0}" type="pres">
      <dgm:prSet presAssocID="{6932E379-2D15-4021-8E69-3C377DDE1EED}" presName="accentRepeatNode" presStyleLbl="solidFgAcc1" presStyleIdx="5" presStyleCnt="6"/>
      <dgm:spPr>
        <a:solidFill>
          <a:srgbClr val="CCECFF"/>
        </a:solidFill>
      </dgm:spPr>
    </dgm:pt>
  </dgm:ptLst>
  <dgm:cxnLst>
    <dgm:cxn modelId="{213F43D3-4925-4FDF-B4C1-3F5CFF183D59}" type="presOf" srcId="{8E9F53B3-9135-4E94-BFB5-C70B3077387A}" destId="{6DFB5BB2-EF0E-4B9D-98FE-161D9D9205A0}" srcOrd="0" destOrd="0" presId="urn:microsoft.com/office/officeart/2008/layout/VerticalCurvedList"/>
    <dgm:cxn modelId="{588DBE66-45DE-43FB-AB13-6230202E172B}" srcId="{3BAB95FC-CB1B-457B-A4C7-01F8BC83B021}" destId="{6932E379-2D15-4021-8E69-3C377DDE1EED}" srcOrd="5" destOrd="0" parTransId="{97B074F5-FC92-4457-B25B-3BD3A3FCDB5B}" sibTransId="{1CC8B600-5624-4438-AEB0-096F9BAE2CD2}"/>
    <dgm:cxn modelId="{B9C920A4-1354-41A4-9636-142D72706550}" srcId="{3BAB95FC-CB1B-457B-A4C7-01F8BC83B021}" destId="{5267E3E2-8AE7-4EAA-B852-8D1B7AF4BFB5}" srcOrd="0" destOrd="0" parTransId="{CC334F20-549C-47DB-8C4F-2BD8470B1E58}" sibTransId="{8E9F53B3-9135-4E94-BFB5-C70B3077387A}"/>
    <dgm:cxn modelId="{E8F1758A-6E44-4DB9-B732-C51EF7F22768}" srcId="{3BAB95FC-CB1B-457B-A4C7-01F8BC83B021}" destId="{691867A3-FE5B-4D40-85DA-B3BADF313AD6}" srcOrd="4" destOrd="0" parTransId="{C7B8F556-25C5-4E96-8439-D6D418B11D13}" sibTransId="{CDC5D3C5-79C3-4080-9B00-8164C5BCD97F}"/>
    <dgm:cxn modelId="{A910458E-FFC8-484B-B050-E5C624F8D213}" type="presOf" srcId="{50EB41DE-D336-4639-A71F-C42E5037D32B}" destId="{D73ED71E-B103-43DF-A3B2-CC0DFE0639B2}" srcOrd="0" destOrd="0" presId="urn:microsoft.com/office/officeart/2008/layout/VerticalCurvedList"/>
    <dgm:cxn modelId="{F929D534-0C01-4298-B81E-F695A34BA032}" type="presOf" srcId="{5267E3E2-8AE7-4EAA-B852-8D1B7AF4BFB5}" destId="{F985FC08-D042-49DC-81BC-D40748B701D3}" srcOrd="0" destOrd="0" presId="urn:microsoft.com/office/officeart/2008/layout/VerticalCurvedList"/>
    <dgm:cxn modelId="{7C0A633E-2229-4CFD-B50A-0325DB91CF67}" srcId="{3BAB95FC-CB1B-457B-A4C7-01F8BC83B021}" destId="{50EB41DE-D336-4639-A71F-C42E5037D32B}" srcOrd="2" destOrd="0" parTransId="{EE5B883F-1E11-43DF-B7C3-8F3313257715}" sibTransId="{ED347BB3-654E-4D10-B48E-7C1A2A285E8E}"/>
    <dgm:cxn modelId="{CF13642B-E772-4B8B-87B1-5106BC398FE1}" srcId="{3BAB95FC-CB1B-457B-A4C7-01F8BC83B021}" destId="{57E211A7-5940-4E91-81F6-302A576023A5}" srcOrd="3" destOrd="0" parTransId="{5789F0E3-D29E-4764-8162-78B7C39E583F}" sibTransId="{CB6A32D2-02F2-4357-A4ED-1E9ADAB1A9DF}"/>
    <dgm:cxn modelId="{B512212E-CA52-4BD8-8067-5FC5392F1EA9}" type="presOf" srcId="{3BAB95FC-CB1B-457B-A4C7-01F8BC83B021}" destId="{74E3C4FF-94FA-40CD-9E87-9AB6D473567D}" srcOrd="0" destOrd="0" presId="urn:microsoft.com/office/officeart/2008/layout/VerticalCurvedList"/>
    <dgm:cxn modelId="{0B7845A2-29A9-43B0-842C-7BC87EF30FBD}" type="presOf" srcId="{57E211A7-5940-4E91-81F6-302A576023A5}" destId="{87448A7F-EA6C-4C82-A981-F72753A6856F}" srcOrd="0" destOrd="0" presId="urn:microsoft.com/office/officeart/2008/layout/VerticalCurvedList"/>
    <dgm:cxn modelId="{E9930EA1-982F-4836-936A-2E480E3E5B33}" type="presOf" srcId="{6932E379-2D15-4021-8E69-3C377DDE1EED}" destId="{6E0C0BFB-E522-4C13-8FE2-60619ABE9AD5}" srcOrd="0" destOrd="0" presId="urn:microsoft.com/office/officeart/2008/layout/VerticalCurvedList"/>
    <dgm:cxn modelId="{2751844E-BA22-4061-8073-23A0D5462D2C}" type="presOf" srcId="{D6616192-EFA1-4F09-9C3D-50276195D611}" destId="{3EE68EEC-8C0E-417B-A4A8-B836297AB079}" srcOrd="0" destOrd="0" presId="urn:microsoft.com/office/officeart/2008/layout/VerticalCurvedList"/>
    <dgm:cxn modelId="{53A7C03A-0CCB-4E06-B6F7-7B55D73ECAF2}" type="presOf" srcId="{691867A3-FE5B-4D40-85DA-B3BADF313AD6}" destId="{9115142D-4EDA-4491-83B8-C072D61EE397}" srcOrd="0" destOrd="0" presId="urn:microsoft.com/office/officeart/2008/layout/VerticalCurvedList"/>
    <dgm:cxn modelId="{A013E040-0663-47BF-825D-372B598EB5CB}" srcId="{3BAB95FC-CB1B-457B-A4C7-01F8BC83B021}" destId="{D6616192-EFA1-4F09-9C3D-50276195D611}" srcOrd="1" destOrd="0" parTransId="{BDE3B339-96E4-4A7C-A2D2-F3E26B7C855E}" sibTransId="{1E211C19-DE0B-43B8-9F60-02551AA6248C}"/>
    <dgm:cxn modelId="{11CCC232-6363-4FB4-A2B3-E6436F37542B}" type="presParOf" srcId="{74E3C4FF-94FA-40CD-9E87-9AB6D473567D}" destId="{1C14BE09-A5DF-4DB2-9BE7-8A45086FB890}" srcOrd="0" destOrd="0" presId="urn:microsoft.com/office/officeart/2008/layout/VerticalCurvedList"/>
    <dgm:cxn modelId="{E22A248E-919A-42A2-BA14-0276F5EACFF5}" type="presParOf" srcId="{1C14BE09-A5DF-4DB2-9BE7-8A45086FB890}" destId="{1C5FA430-F668-48F8-8048-7303E6D79130}" srcOrd="0" destOrd="0" presId="urn:microsoft.com/office/officeart/2008/layout/VerticalCurvedList"/>
    <dgm:cxn modelId="{292482F9-A35B-42AA-AE21-81B8EFCA4C97}" type="presParOf" srcId="{1C5FA430-F668-48F8-8048-7303E6D79130}" destId="{AFF65682-763E-471B-BB06-6A77EFBC8C94}" srcOrd="0" destOrd="0" presId="urn:microsoft.com/office/officeart/2008/layout/VerticalCurvedList"/>
    <dgm:cxn modelId="{70F15427-A2C7-4634-A351-849639F58769}" type="presParOf" srcId="{1C5FA430-F668-48F8-8048-7303E6D79130}" destId="{6DFB5BB2-EF0E-4B9D-98FE-161D9D9205A0}" srcOrd="1" destOrd="0" presId="urn:microsoft.com/office/officeart/2008/layout/VerticalCurvedList"/>
    <dgm:cxn modelId="{4E7B99A7-0903-4F86-9BF6-42038B173C0B}" type="presParOf" srcId="{1C5FA430-F668-48F8-8048-7303E6D79130}" destId="{E977C466-A990-48E6-8525-9342E1313AB2}" srcOrd="2" destOrd="0" presId="urn:microsoft.com/office/officeart/2008/layout/VerticalCurvedList"/>
    <dgm:cxn modelId="{EA4E6AC5-F5A1-4D54-AF50-E82663778CC5}" type="presParOf" srcId="{1C5FA430-F668-48F8-8048-7303E6D79130}" destId="{4C746498-8C7D-424E-BA11-EC780E71DFB3}" srcOrd="3" destOrd="0" presId="urn:microsoft.com/office/officeart/2008/layout/VerticalCurvedList"/>
    <dgm:cxn modelId="{3E223544-190C-4006-A8B3-09BCB1C6CB39}" type="presParOf" srcId="{1C14BE09-A5DF-4DB2-9BE7-8A45086FB890}" destId="{F985FC08-D042-49DC-81BC-D40748B701D3}" srcOrd="1" destOrd="0" presId="urn:microsoft.com/office/officeart/2008/layout/VerticalCurvedList"/>
    <dgm:cxn modelId="{A6E7108C-6AEE-4FF6-8569-E791740172A9}" type="presParOf" srcId="{1C14BE09-A5DF-4DB2-9BE7-8A45086FB890}" destId="{092F1E74-D546-4BC9-9F25-24ECC600D054}" srcOrd="2" destOrd="0" presId="urn:microsoft.com/office/officeart/2008/layout/VerticalCurvedList"/>
    <dgm:cxn modelId="{70BAA7E0-572C-4EC5-8648-1A6A86BD13F9}" type="presParOf" srcId="{092F1E74-D546-4BC9-9F25-24ECC600D054}" destId="{F4431FCD-9D34-4FFD-BBEF-147CF5FDB8E8}" srcOrd="0" destOrd="0" presId="urn:microsoft.com/office/officeart/2008/layout/VerticalCurvedList"/>
    <dgm:cxn modelId="{D22F476D-F7FD-497B-96F1-78C7FA0B0C9A}" type="presParOf" srcId="{1C14BE09-A5DF-4DB2-9BE7-8A45086FB890}" destId="{3EE68EEC-8C0E-417B-A4A8-B836297AB079}" srcOrd="3" destOrd="0" presId="urn:microsoft.com/office/officeart/2008/layout/VerticalCurvedList"/>
    <dgm:cxn modelId="{2A2C057C-C89A-4EFF-9CEB-64805B43722B}" type="presParOf" srcId="{1C14BE09-A5DF-4DB2-9BE7-8A45086FB890}" destId="{5F30218F-695F-4215-A3C3-DC5D813DD3E5}" srcOrd="4" destOrd="0" presId="urn:microsoft.com/office/officeart/2008/layout/VerticalCurvedList"/>
    <dgm:cxn modelId="{BA598A7E-04EE-4B86-AC22-9B0DF1CB8CB2}" type="presParOf" srcId="{5F30218F-695F-4215-A3C3-DC5D813DD3E5}" destId="{90CE4DA0-6D1D-4CBF-940E-A53DAE180B67}" srcOrd="0" destOrd="0" presId="urn:microsoft.com/office/officeart/2008/layout/VerticalCurvedList"/>
    <dgm:cxn modelId="{6DEA5CC4-6188-4572-9925-50A45F64BE05}" type="presParOf" srcId="{1C14BE09-A5DF-4DB2-9BE7-8A45086FB890}" destId="{D73ED71E-B103-43DF-A3B2-CC0DFE0639B2}" srcOrd="5" destOrd="0" presId="urn:microsoft.com/office/officeart/2008/layout/VerticalCurvedList"/>
    <dgm:cxn modelId="{96C8C1B0-0A91-4D74-8989-BEC6302C160D}" type="presParOf" srcId="{1C14BE09-A5DF-4DB2-9BE7-8A45086FB890}" destId="{5A6E500E-B4C3-425A-84BE-B398DC99FF18}" srcOrd="6" destOrd="0" presId="urn:microsoft.com/office/officeart/2008/layout/VerticalCurvedList"/>
    <dgm:cxn modelId="{E09129A0-5F3A-4ABB-A112-6DD6FDE21521}" type="presParOf" srcId="{5A6E500E-B4C3-425A-84BE-B398DC99FF18}" destId="{A9BAFE83-45E7-4426-AEB3-F00300F3C76B}" srcOrd="0" destOrd="0" presId="urn:microsoft.com/office/officeart/2008/layout/VerticalCurvedList"/>
    <dgm:cxn modelId="{9AED3A62-0357-4D01-B2CA-386EC5C9735E}" type="presParOf" srcId="{1C14BE09-A5DF-4DB2-9BE7-8A45086FB890}" destId="{87448A7F-EA6C-4C82-A981-F72753A6856F}" srcOrd="7" destOrd="0" presId="urn:microsoft.com/office/officeart/2008/layout/VerticalCurvedList"/>
    <dgm:cxn modelId="{754B34CC-7809-4C0A-87C7-51E363EB8DCF}" type="presParOf" srcId="{1C14BE09-A5DF-4DB2-9BE7-8A45086FB890}" destId="{5A4B6F16-88AD-4255-A588-CDE5D2C426FE}" srcOrd="8" destOrd="0" presId="urn:microsoft.com/office/officeart/2008/layout/VerticalCurvedList"/>
    <dgm:cxn modelId="{DE388980-14E6-43DF-89B0-97E29C65129C}" type="presParOf" srcId="{5A4B6F16-88AD-4255-A588-CDE5D2C426FE}" destId="{DC1752C3-F00A-41CD-A290-BC4FE6C307DD}" srcOrd="0" destOrd="0" presId="urn:microsoft.com/office/officeart/2008/layout/VerticalCurvedList"/>
    <dgm:cxn modelId="{D848B22A-5834-40E8-AD4E-FB5CCE554389}" type="presParOf" srcId="{1C14BE09-A5DF-4DB2-9BE7-8A45086FB890}" destId="{9115142D-4EDA-4491-83B8-C072D61EE397}" srcOrd="9" destOrd="0" presId="urn:microsoft.com/office/officeart/2008/layout/VerticalCurvedList"/>
    <dgm:cxn modelId="{6621774F-F5C3-412B-9CA6-2A74C490A7CD}" type="presParOf" srcId="{1C14BE09-A5DF-4DB2-9BE7-8A45086FB890}" destId="{F3DA7A61-11B5-4327-A9A1-DBB5888B3D60}" srcOrd="10" destOrd="0" presId="urn:microsoft.com/office/officeart/2008/layout/VerticalCurvedList"/>
    <dgm:cxn modelId="{0DF9EC85-646A-493B-AEC8-1FC7C6C8BEBE}" type="presParOf" srcId="{F3DA7A61-11B5-4327-A9A1-DBB5888B3D60}" destId="{81092C42-7F2E-46F9-AD00-0CC2DA687608}" srcOrd="0" destOrd="0" presId="urn:microsoft.com/office/officeart/2008/layout/VerticalCurvedList"/>
    <dgm:cxn modelId="{9480A8DF-5B56-481D-8E52-1BEE29B03BAF}" type="presParOf" srcId="{1C14BE09-A5DF-4DB2-9BE7-8A45086FB890}" destId="{6E0C0BFB-E522-4C13-8FE2-60619ABE9AD5}" srcOrd="11" destOrd="0" presId="urn:microsoft.com/office/officeart/2008/layout/VerticalCurvedList"/>
    <dgm:cxn modelId="{6EB13EF2-8078-419B-B045-A0A4E761F6FA}" type="presParOf" srcId="{1C14BE09-A5DF-4DB2-9BE7-8A45086FB890}" destId="{3E49022F-7496-4F20-93CF-1151576AA399}" srcOrd="12" destOrd="0" presId="urn:microsoft.com/office/officeart/2008/layout/VerticalCurvedList"/>
    <dgm:cxn modelId="{16E7AA67-4DF7-40DF-85FB-D0195A3AC453}" type="presParOf" srcId="{3E49022F-7496-4F20-93CF-1151576AA399}" destId="{13C14658-D13A-4EAE-93C8-51A12B7CABB0}"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87EC47-70F6-4B43-8E93-6B5D3F218FC7}"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8D76E528-2A8B-4B82-8A17-3693DD128E3B}">
      <dgm:prSet phldrT="[Text]"/>
      <dgm:spPr/>
      <dgm:t>
        <a:bodyPr/>
        <a:lstStyle/>
        <a:p>
          <a:r>
            <a:rPr lang="en-US" dirty="0" smtClean="0"/>
            <a:t>Support</a:t>
          </a:r>
          <a:endParaRPr lang="en-US" dirty="0"/>
        </a:p>
      </dgm:t>
    </dgm:pt>
    <dgm:pt modelId="{7A265D46-90F9-43DF-876E-37F25BF783BA}" type="parTrans" cxnId="{1CC79784-8597-4E17-817F-C5F6FF05ACBB}">
      <dgm:prSet/>
      <dgm:spPr/>
      <dgm:t>
        <a:bodyPr/>
        <a:lstStyle/>
        <a:p>
          <a:endParaRPr lang="en-US"/>
        </a:p>
      </dgm:t>
    </dgm:pt>
    <dgm:pt modelId="{14F30893-2172-49E3-A6A8-A41098360B0C}" type="sibTrans" cxnId="{1CC79784-8597-4E17-817F-C5F6FF05ACBB}">
      <dgm:prSet/>
      <dgm:spPr/>
      <dgm:t>
        <a:bodyPr/>
        <a:lstStyle/>
        <a:p>
          <a:endParaRPr lang="en-US"/>
        </a:p>
      </dgm:t>
    </dgm:pt>
    <dgm:pt modelId="{0DA13BEC-5D6E-4425-AD23-5104D918E48D}">
      <dgm:prSet phldrT="[Text]" custT="1"/>
      <dgm:spPr/>
      <dgm:t>
        <a:bodyPr/>
        <a:lstStyle/>
        <a:p>
          <a:r>
            <a:rPr lang="en-US" sz="1400" dirty="0" smtClean="0"/>
            <a:t>Build organizational support that demonstrates the importance of cultural responsiveness.</a:t>
          </a:r>
          <a:endParaRPr lang="en-US" sz="1400" dirty="0"/>
        </a:p>
      </dgm:t>
    </dgm:pt>
    <dgm:pt modelId="{0E208EFF-55A9-4FE3-AB21-C21D0191C16D}" type="parTrans" cxnId="{157BDF36-07E0-4DD7-BEC4-44AAA9FB5546}">
      <dgm:prSet/>
      <dgm:spPr/>
      <dgm:t>
        <a:bodyPr/>
        <a:lstStyle/>
        <a:p>
          <a:endParaRPr lang="en-US"/>
        </a:p>
      </dgm:t>
    </dgm:pt>
    <dgm:pt modelId="{ED394990-7FA8-4732-883A-A49541E589CD}" type="sibTrans" cxnId="{157BDF36-07E0-4DD7-BEC4-44AAA9FB5546}">
      <dgm:prSet/>
      <dgm:spPr/>
      <dgm:t>
        <a:bodyPr/>
        <a:lstStyle/>
        <a:p>
          <a:endParaRPr lang="en-US"/>
        </a:p>
      </dgm:t>
    </dgm:pt>
    <dgm:pt modelId="{65C64D42-8092-4295-B9CC-6499D6249D1C}">
      <dgm:prSet phldrT="[Text]"/>
      <dgm:spPr/>
      <dgm:t>
        <a:bodyPr/>
        <a:lstStyle/>
        <a:p>
          <a:r>
            <a:rPr lang="en-US" dirty="0" smtClean="0"/>
            <a:t>Integrate</a:t>
          </a:r>
          <a:endParaRPr lang="en-US" dirty="0"/>
        </a:p>
      </dgm:t>
    </dgm:pt>
    <dgm:pt modelId="{F829280E-DD1E-4431-B0D1-18B0CA787399}" type="parTrans" cxnId="{09D9364A-B777-4314-97F6-91B924938548}">
      <dgm:prSet/>
      <dgm:spPr/>
      <dgm:t>
        <a:bodyPr/>
        <a:lstStyle/>
        <a:p>
          <a:endParaRPr lang="en-US"/>
        </a:p>
      </dgm:t>
    </dgm:pt>
    <dgm:pt modelId="{DDD4F69A-4996-4081-AC42-E1E472B79FFE}" type="sibTrans" cxnId="{09D9364A-B777-4314-97F6-91B924938548}">
      <dgm:prSet/>
      <dgm:spPr/>
      <dgm:t>
        <a:bodyPr/>
        <a:lstStyle/>
        <a:p>
          <a:endParaRPr lang="en-US"/>
        </a:p>
      </dgm:t>
    </dgm:pt>
    <dgm:pt modelId="{9DCB2508-89CA-4EC6-BD8A-76852DB32766}">
      <dgm:prSet phldrT="[Text]"/>
      <dgm:spPr/>
      <dgm:t>
        <a:bodyPr/>
        <a:lstStyle/>
        <a:p>
          <a:r>
            <a:rPr lang="en-US" dirty="0" smtClean="0"/>
            <a:t>Sanction, and if necessary mandate the integration of cultural knowledge and understanding in policies, infrastructure, and programs.</a:t>
          </a:r>
          <a:endParaRPr lang="en-US" dirty="0"/>
        </a:p>
      </dgm:t>
    </dgm:pt>
    <dgm:pt modelId="{38826F5F-EA78-4A75-9F80-A8C498B67689}" type="parTrans" cxnId="{75A1EB60-35D3-45BA-8CD0-EF79728796C0}">
      <dgm:prSet/>
      <dgm:spPr/>
      <dgm:t>
        <a:bodyPr/>
        <a:lstStyle/>
        <a:p>
          <a:endParaRPr lang="en-US"/>
        </a:p>
      </dgm:t>
    </dgm:pt>
    <dgm:pt modelId="{2352E7F4-7789-4FFC-BC2B-A9F72E7ACB0A}" type="sibTrans" cxnId="{75A1EB60-35D3-45BA-8CD0-EF79728796C0}">
      <dgm:prSet/>
      <dgm:spPr/>
      <dgm:t>
        <a:bodyPr/>
        <a:lstStyle/>
        <a:p>
          <a:endParaRPr lang="en-US"/>
        </a:p>
      </dgm:t>
    </dgm:pt>
    <dgm:pt modelId="{1C2DCD9B-9584-45C4-8D1A-6558E6A301E5}">
      <dgm:prSet phldrT="[Text]"/>
      <dgm:spPr/>
      <dgm:t>
        <a:bodyPr/>
        <a:lstStyle/>
        <a:p>
          <a:r>
            <a:rPr lang="en-US" dirty="0" smtClean="0"/>
            <a:t>Embrace</a:t>
          </a:r>
          <a:endParaRPr lang="en-US" dirty="0"/>
        </a:p>
      </dgm:t>
    </dgm:pt>
    <dgm:pt modelId="{5AA6DAA7-7473-40A3-847E-E188C4A712AC}" type="parTrans" cxnId="{81CD2EA9-EFD5-4034-8C01-D5A48E0EE4CF}">
      <dgm:prSet/>
      <dgm:spPr/>
      <dgm:t>
        <a:bodyPr/>
        <a:lstStyle/>
        <a:p>
          <a:endParaRPr lang="en-US"/>
        </a:p>
      </dgm:t>
    </dgm:pt>
    <dgm:pt modelId="{26D1D44D-C95C-4AD6-B7BD-9C6B25491E56}" type="sibTrans" cxnId="{81CD2EA9-EFD5-4034-8C01-D5A48E0EE4CF}">
      <dgm:prSet/>
      <dgm:spPr/>
      <dgm:t>
        <a:bodyPr/>
        <a:lstStyle/>
        <a:p>
          <a:endParaRPr lang="en-US"/>
        </a:p>
      </dgm:t>
    </dgm:pt>
    <dgm:pt modelId="{B3AAA71C-E03A-466E-BC7F-9905668DF26D}">
      <dgm:prSet phldrT="[Text]"/>
      <dgm:spPr/>
      <dgm:t>
        <a:bodyPr/>
        <a:lstStyle/>
        <a:p>
          <a:r>
            <a:rPr lang="en-US" dirty="0" smtClean="0"/>
            <a:t>Embrace the principles of equal access and non-discriminatory practices.</a:t>
          </a:r>
          <a:endParaRPr lang="en-US" dirty="0"/>
        </a:p>
      </dgm:t>
    </dgm:pt>
    <dgm:pt modelId="{C13FAE30-E37B-4152-91FB-7C7052D5FA1B}" type="parTrans" cxnId="{83EC1C5E-5EF5-4FED-87F4-FF638380B775}">
      <dgm:prSet/>
      <dgm:spPr/>
      <dgm:t>
        <a:bodyPr/>
        <a:lstStyle/>
        <a:p>
          <a:endParaRPr lang="en-US"/>
        </a:p>
      </dgm:t>
    </dgm:pt>
    <dgm:pt modelId="{0E20A7D9-976A-4526-8304-82C5780C898B}" type="sibTrans" cxnId="{83EC1C5E-5EF5-4FED-87F4-FF638380B775}">
      <dgm:prSet/>
      <dgm:spPr/>
      <dgm:t>
        <a:bodyPr/>
        <a:lstStyle/>
        <a:p>
          <a:endParaRPr lang="en-US"/>
        </a:p>
      </dgm:t>
    </dgm:pt>
    <dgm:pt modelId="{2566DEA1-E1DA-48F1-A89D-A03F73B5693E}" type="pres">
      <dgm:prSet presAssocID="{AF87EC47-70F6-4B43-8E93-6B5D3F218FC7}" presName="Name0" presStyleCnt="0">
        <dgm:presLayoutVars>
          <dgm:dir/>
          <dgm:animLvl val="lvl"/>
          <dgm:resizeHandles val="exact"/>
        </dgm:presLayoutVars>
      </dgm:prSet>
      <dgm:spPr/>
      <dgm:t>
        <a:bodyPr/>
        <a:lstStyle/>
        <a:p>
          <a:endParaRPr lang="en-US"/>
        </a:p>
      </dgm:t>
    </dgm:pt>
    <dgm:pt modelId="{9FD3767D-CC8E-4158-BF83-74007FA8DA20}" type="pres">
      <dgm:prSet presAssocID="{AF87EC47-70F6-4B43-8E93-6B5D3F218FC7}" presName="tSp" presStyleCnt="0"/>
      <dgm:spPr/>
    </dgm:pt>
    <dgm:pt modelId="{5065BAA8-A930-47F1-839B-7C983F641B1A}" type="pres">
      <dgm:prSet presAssocID="{AF87EC47-70F6-4B43-8E93-6B5D3F218FC7}" presName="bSp" presStyleCnt="0"/>
      <dgm:spPr/>
    </dgm:pt>
    <dgm:pt modelId="{42A7C7DB-2151-4172-9C99-4B1FA5BBE638}" type="pres">
      <dgm:prSet presAssocID="{AF87EC47-70F6-4B43-8E93-6B5D3F218FC7}" presName="process" presStyleCnt="0"/>
      <dgm:spPr/>
    </dgm:pt>
    <dgm:pt modelId="{971C0F09-8403-412D-80B9-011515D11F60}" type="pres">
      <dgm:prSet presAssocID="{8D76E528-2A8B-4B82-8A17-3693DD128E3B}" presName="composite1" presStyleCnt="0"/>
      <dgm:spPr/>
    </dgm:pt>
    <dgm:pt modelId="{CB4BCC65-8229-4B29-B62A-E51B8681B88D}" type="pres">
      <dgm:prSet presAssocID="{8D76E528-2A8B-4B82-8A17-3693DD128E3B}" presName="dummyNode1" presStyleLbl="node1" presStyleIdx="0" presStyleCnt="3"/>
      <dgm:spPr/>
    </dgm:pt>
    <dgm:pt modelId="{12415F72-362B-4D5A-B244-4CB0527DDF87}" type="pres">
      <dgm:prSet presAssocID="{8D76E528-2A8B-4B82-8A17-3693DD128E3B}" presName="childNode1" presStyleLbl="bgAcc1" presStyleIdx="0" presStyleCnt="3" custScaleX="100131" custScaleY="97466" custLinFactNeighborX="3331" custLinFactNeighborY="-2949">
        <dgm:presLayoutVars>
          <dgm:bulletEnabled val="1"/>
        </dgm:presLayoutVars>
      </dgm:prSet>
      <dgm:spPr/>
      <dgm:t>
        <a:bodyPr/>
        <a:lstStyle/>
        <a:p>
          <a:endParaRPr lang="en-US"/>
        </a:p>
      </dgm:t>
    </dgm:pt>
    <dgm:pt modelId="{84A59248-36E9-4A19-AD82-2DC235422A02}" type="pres">
      <dgm:prSet presAssocID="{8D76E528-2A8B-4B82-8A17-3693DD128E3B}" presName="childNode1tx" presStyleLbl="bgAcc1" presStyleIdx="0" presStyleCnt="3">
        <dgm:presLayoutVars>
          <dgm:bulletEnabled val="1"/>
        </dgm:presLayoutVars>
      </dgm:prSet>
      <dgm:spPr/>
      <dgm:t>
        <a:bodyPr/>
        <a:lstStyle/>
        <a:p>
          <a:endParaRPr lang="en-US"/>
        </a:p>
      </dgm:t>
    </dgm:pt>
    <dgm:pt modelId="{F2044928-D57D-48B1-9C89-17D109281021}" type="pres">
      <dgm:prSet presAssocID="{8D76E528-2A8B-4B82-8A17-3693DD128E3B}" presName="parentNode1" presStyleLbl="node1" presStyleIdx="0" presStyleCnt="3">
        <dgm:presLayoutVars>
          <dgm:chMax val="1"/>
          <dgm:bulletEnabled val="1"/>
        </dgm:presLayoutVars>
      </dgm:prSet>
      <dgm:spPr/>
      <dgm:t>
        <a:bodyPr/>
        <a:lstStyle/>
        <a:p>
          <a:endParaRPr lang="en-US"/>
        </a:p>
      </dgm:t>
    </dgm:pt>
    <dgm:pt modelId="{1DBA3985-B1D9-4F38-9A6F-08A6B60F0C04}" type="pres">
      <dgm:prSet presAssocID="{8D76E528-2A8B-4B82-8A17-3693DD128E3B}" presName="connSite1" presStyleCnt="0"/>
      <dgm:spPr/>
    </dgm:pt>
    <dgm:pt modelId="{52FC0CA2-1CA8-49C1-9867-1885F9B99624}" type="pres">
      <dgm:prSet presAssocID="{14F30893-2172-49E3-A6A8-A41098360B0C}" presName="Name9" presStyleLbl="sibTrans2D1" presStyleIdx="0" presStyleCnt="2" custAng="0" custLinFactNeighborX="-5817" custLinFactNeighborY="3497"/>
      <dgm:spPr/>
      <dgm:t>
        <a:bodyPr/>
        <a:lstStyle/>
        <a:p>
          <a:endParaRPr lang="en-US"/>
        </a:p>
      </dgm:t>
    </dgm:pt>
    <dgm:pt modelId="{D4A7357F-05FA-45F2-8A1A-6EC150EA944B}" type="pres">
      <dgm:prSet presAssocID="{65C64D42-8092-4295-B9CC-6499D6249D1C}" presName="composite2" presStyleCnt="0"/>
      <dgm:spPr/>
    </dgm:pt>
    <dgm:pt modelId="{47FC601E-D780-41E2-ABAF-87DA64028C9E}" type="pres">
      <dgm:prSet presAssocID="{65C64D42-8092-4295-B9CC-6499D6249D1C}" presName="dummyNode2" presStyleLbl="node1" presStyleIdx="0" presStyleCnt="3"/>
      <dgm:spPr/>
    </dgm:pt>
    <dgm:pt modelId="{A6D87602-1D24-46E3-92E4-0AEEDD9B6EA5}" type="pres">
      <dgm:prSet presAssocID="{65C64D42-8092-4295-B9CC-6499D6249D1C}" presName="childNode2" presStyleLbl="bgAcc1" presStyleIdx="1" presStyleCnt="3" custScaleY="126023" custLinFactNeighborX="1271" custLinFactNeighborY="11474">
        <dgm:presLayoutVars>
          <dgm:bulletEnabled val="1"/>
        </dgm:presLayoutVars>
      </dgm:prSet>
      <dgm:spPr/>
      <dgm:t>
        <a:bodyPr/>
        <a:lstStyle/>
        <a:p>
          <a:endParaRPr lang="en-US"/>
        </a:p>
      </dgm:t>
    </dgm:pt>
    <dgm:pt modelId="{E5C5B8E7-5BE6-4EDD-A156-FF22DE2D48E1}" type="pres">
      <dgm:prSet presAssocID="{65C64D42-8092-4295-B9CC-6499D6249D1C}" presName="childNode2tx" presStyleLbl="bgAcc1" presStyleIdx="1" presStyleCnt="3">
        <dgm:presLayoutVars>
          <dgm:bulletEnabled val="1"/>
        </dgm:presLayoutVars>
      </dgm:prSet>
      <dgm:spPr/>
      <dgm:t>
        <a:bodyPr/>
        <a:lstStyle/>
        <a:p>
          <a:endParaRPr lang="en-US"/>
        </a:p>
      </dgm:t>
    </dgm:pt>
    <dgm:pt modelId="{2D2D29A7-7A14-4AEB-8454-56DDEA78414E}" type="pres">
      <dgm:prSet presAssocID="{65C64D42-8092-4295-B9CC-6499D6249D1C}" presName="parentNode2" presStyleLbl="node1" presStyleIdx="1" presStyleCnt="3">
        <dgm:presLayoutVars>
          <dgm:chMax val="0"/>
          <dgm:bulletEnabled val="1"/>
        </dgm:presLayoutVars>
      </dgm:prSet>
      <dgm:spPr/>
      <dgm:t>
        <a:bodyPr/>
        <a:lstStyle/>
        <a:p>
          <a:endParaRPr lang="en-US"/>
        </a:p>
      </dgm:t>
    </dgm:pt>
    <dgm:pt modelId="{BAD4F8AC-FA15-46EB-8C43-22A9C4F46D26}" type="pres">
      <dgm:prSet presAssocID="{65C64D42-8092-4295-B9CC-6499D6249D1C}" presName="connSite2" presStyleCnt="0"/>
      <dgm:spPr/>
    </dgm:pt>
    <dgm:pt modelId="{AE6FD846-2DB2-4714-B51C-3FE083EF2B42}" type="pres">
      <dgm:prSet presAssocID="{DDD4F69A-4996-4081-AC42-E1E472B79FFE}" presName="Name18" presStyleLbl="sibTrans2D1" presStyleIdx="1" presStyleCnt="2"/>
      <dgm:spPr/>
      <dgm:t>
        <a:bodyPr/>
        <a:lstStyle/>
        <a:p>
          <a:endParaRPr lang="en-US"/>
        </a:p>
      </dgm:t>
    </dgm:pt>
    <dgm:pt modelId="{C9EEAD6F-73D6-4AA6-9DBD-21C5ADFD7A1D}" type="pres">
      <dgm:prSet presAssocID="{1C2DCD9B-9584-45C4-8D1A-6558E6A301E5}" presName="composite1" presStyleCnt="0"/>
      <dgm:spPr/>
    </dgm:pt>
    <dgm:pt modelId="{7434F0A7-3091-4E7E-A846-2874971147BF}" type="pres">
      <dgm:prSet presAssocID="{1C2DCD9B-9584-45C4-8D1A-6558E6A301E5}" presName="dummyNode1" presStyleLbl="node1" presStyleIdx="1" presStyleCnt="3"/>
      <dgm:spPr/>
    </dgm:pt>
    <dgm:pt modelId="{1A98B7EC-BA9F-4497-9A01-1FFD329DC94F}" type="pres">
      <dgm:prSet presAssocID="{1C2DCD9B-9584-45C4-8D1A-6558E6A301E5}" presName="childNode1" presStyleLbl="bgAcc1" presStyleIdx="2" presStyleCnt="3" custScaleY="100493" custLinFactNeighborX="-722" custLinFactNeighborY="-4346">
        <dgm:presLayoutVars>
          <dgm:bulletEnabled val="1"/>
        </dgm:presLayoutVars>
      </dgm:prSet>
      <dgm:spPr/>
      <dgm:t>
        <a:bodyPr/>
        <a:lstStyle/>
        <a:p>
          <a:endParaRPr lang="en-US"/>
        </a:p>
      </dgm:t>
    </dgm:pt>
    <dgm:pt modelId="{86DDEC3D-7888-448B-BC84-0EF3ACE84CB8}" type="pres">
      <dgm:prSet presAssocID="{1C2DCD9B-9584-45C4-8D1A-6558E6A301E5}" presName="childNode1tx" presStyleLbl="bgAcc1" presStyleIdx="2" presStyleCnt="3">
        <dgm:presLayoutVars>
          <dgm:bulletEnabled val="1"/>
        </dgm:presLayoutVars>
      </dgm:prSet>
      <dgm:spPr/>
      <dgm:t>
        <a:bodyPr/>
        <a:lstStyle/>
        <a:p>
          <a:endParaRPr lang="en-US"/>
        </a:p>
      </dgm:t>
    </dgm:pt>
    <dgm:pt modelId="{9781C9DC-FBF4-44B0-B735-4DA5FFF56AC8}" type="pres">
      <dgm:prSet presAssocID="{1C2DCD9B-9584-45C4-8D1A-6558E6A301E5}" presName="parentNode1" presStyleLbl="node1" presStyleIdx="2" presStyleCnt="3">
        <dgm:presLayoutVars>
          <dgm:chMax val="1"/>
          <dgm:bulletEnabled val="1"/>
        </dgm:presLayoutVars>
      </dgm:prSet>
      <dgm:spPr/>
      <dgm:t>
        <a:bodyPr/>
        <a:lstStyle/>
        <a:p>
          <a:endParaRPr lang="en-US"/>
        </a:p>
      </dgm:t>
    </dgm:pt>
    <dgm:pt modelId="{9A87A272-A346-44E3-AF0D-214AE16A776A}" type="pres">
      <dgm:prSet presAssocID="{1C2DCD9B-9584-45C4-8D1A-6558E6A301E5}" presName="connSite1" presStyleCnt="0"/>
      <dgm:spPr/>
    </dgm:pt>
  </dgm:ptLst>
  <dgm:cxnLst>
    <dgm:cxn modelId="{75A1EB60-35D3-45BA-8CD0-EF79728796C0}" srcId="{65C64D42-8092-4295-B9CC-6499D6249D1C}" destId="{9DCB2508-89CA-4EC6-BD8A-76852DB32766}" srcOrd="0" destOrd="0" parTransId="{38826F5F-EA78-4A75-9F80-A8C498B67689}" sibTransId="{2352E7F4-7789-4FFC-BC2B-A9F72E7ACB0A}"/>
    <dgm:cxn modelId="{94309455-6DE0-4345-B78C-C35796012803}" type="presOf" srcId="{AF87EC47-70F6-4B43-8E93-6B5D3F218FC7}" destId="{2566DEA1-E1DA-48F1-A89D-A03F73B5693E}" srcOrd="0" destOrd="0" presId="urn:microsoft.com/office/officeart/2005/8/layout/hProcess4"/>
    <dgm:cxn modelId="{42F2ECE2-31D5-4923-9377-BA1508E6A778}" type="presOf" srcId="{0DA13BEC-5D6E-4425-AD23-5104D918E48D}" destId="{84A59248-36E9-4A19-AD82-2DC235422A02}" srcOrd="1" destOrd="0" presId="urn:microsoft.com/office/officeart/2005/8/layout/hProcess4"/>
    <dgm:cxn modelId="{F5B54894-3C69-45BB-880F-72E5165C935A}" type="presOf" srcId="{9DCB2508-89CA-4EC6-BD8A-76852DB32766}" destId="{E5C5B8E7-5BE6-4EDD-A156-FF22DE2D48E1}" srcOrd="1" destOrd="0" presId="urn:microsoft.com/office/officeart/2005/8/layout/hProcess4"/>
    <dgm:cxn modelId="{9B1E9D60-0332-46F2-9F1E-E11C288DDC3C}" type="presOf" srcId="{0DA13BEC-5D6E-4425-AD23-5104D918E48D}" destId="{12415F72-362B-4D5A-B244-4CB0527DDF87}" srcOrd="0" destOrd="0" presId="urn:microsoft.com/office/officeart/2005/8/layout/hProcess4"/>
    <dgm:cxn modelId="{40A57B4E-B406-4025-871C-CDED513D8FC5}" type="presOf" srcId="{1C2DCD9B-9584-45C4-8D1A-6558E6A301E5}" destId="{9781C9DC-FBF4-44B0-B735-4DA5FFF56AC8}" srcOrd="0" destOrd="0" presId="urn:microsoft.com/office/officeart/2005/8/layout/hProcess4"/>
    <dgm:cxn modelId="{1CC79784-8597-4E17-817F-C5F6FF05ACBB}" srcId="{AF87EC47-70F6-4B43-8E93-6B5D3F218FC7}" destId="{8D76E528-2A8B-4B82-8A17-3693DD128E3B}" srcOrd="0" destOrd="0" parTransId="{7A265D46-90F9-43DF-876E-37F25BF783BA}" sibTransId="{14F30893-2172-49E3-A6A8-A41098360B0C}"/>
    <dgm:cxn modelId="{6E8B16F9-3A59-4EED-9727-B7084D9E6961}" type="presOf" srcId="{9DCB2508-89CA-4EC6-BD8A-76852DB32766}" destId="{A6D87602-1D24-46E3-92E4-0AEEDD9B6EA5}" srcOrd="0" destOrd="0" presId="urn:microsoft.com/office/officeart/2005/8/layout/hProcess4"/>
    <dgm:cxn modelId="{14242B37-E5FC-40D0-96E9-92E70ECBD5BE}" type="presOf" srcId="{B3AAA71C-E03A-466E-BC7F-9905668DF26D}" destId="{1A98B7EC-BA9F-4497-9A01-1FFD329DC94F}" srcOrd="0" destOrd="0" presId="urn:microsoft.com/office/officeart/2005/8/layout/hProcess4"/>
    <dgm:cxn modelId="{F776100E-6866-4937-9135-47B039481188}" type="presOf" srcId="{DDD4F69A-4996-4081-AC42-E1E472B79FFE}" destId="{AE6FD846-2DB2-4714-B51C-3FE083EF2B42}" srcOrd="0" destOrd="0" presId="urn:microsoft.com/office/officeart/2005/8/layout/hProcess4"/>
    <dgm:cxn modelId="{AD912841-5E19-4462-8EBB-8591D261F4A7}" type="presOf" srcId="{B3AAA71C-E03A-466E-BC7F-9905668DF26D}" destId="{86DDEC3D-7888-448B-BC84-0EF3ACE84CB8}" srcOrd="1" destOrd="0" presId="urn:microsoft.com/office/officeart/2005/8/layout/hProcess4"/>
    <dgm:cxn modelId="{F40E1744-7003-4187-B8A1-0F248C1BDB68}" type="presOf" srcId="{65C64D42-8092-4295-B9CC-6499D6249D1C}" destId="{2D2D29A7-7A14-4AEB-8454-56DDEA78414E}" srcOrd="0" destOrd="0" presId="urn:microsoft.com/office/officeart/2005/8/layout/hProcess4"/>
    <dgm:cxn modelId="{81CD2EA9-EFD5-4034-8C01-D5A48E0EE4CF}" srcId="{AF87EC47-70F6-4B43-8E93-6B5D3F218FC7}" destId="{1C2DCD9B-9584-45C4-8D1A-6558E6A301E5}" srcOrd="2" destOrd="0" parTransId="{5AA6DAA7-7473-40A3-847E-E188C4A712AC}" sibTransId="{26D1D44D-C95C-4AD6-B7BD-9C6B25491E56}"/>
    <dgm:cxn modelId="{09D9364A-B777-4314-97F6-91B924938548}" srcId="{AF87EC47-70F6-4B43-8E93-6B5D3F218FC7}" destId="{65C64D42-8092-4295-B9CC-6499D6249D1C}" srcOrd="1" destOrd="0" parTransId="{F829280E-DD1E-4431-B0D1-18B0CA787399}" sibTransId="{DDD4F69A-4996-4081-AC42-E1E472B79FFE}"/>
    <dgm:cxn modelId="{1CD2C09C-FC9B-403D-8DBC-DCB2E3FFB3F0}" type="presOf" srcId="{8D76E528-2A8B-4B82-8A17-3693DD128E3B}" destId="{F2044928-D57D-48B1-9C89-17D109281021}" srcOrd="0" destOrd="0" presId="urn:microsoft.com/office/officeart/2005/8/layout/hProcess4"/>
    <dgm:cxn modelId="{DF64BC03-E177-41D8-9FDB-7ADBD781E167}" type="presOf" srcId="{14F30893-2172-49E3-A6A8-A41098360B0C}" destId="{52FC0CA2-1CA8-49C1-9867-1885F9B99624}" srcOrd="0" destOrd="0" presId="urn:microsoft.com/office/officeart/2005/8/layout/hProcess4"/>
    <dgm:cxn modelId="{83EC1C5E-5EF5-4FED-87F4-FF638380B775}" srcId="{1C2DCD9B-9584-45C4-8D1A-6558E6A301E5}" destId="{B3AAA71C-E03A-466E-BC7F-9905668DF26D}" srcOrd="0" destOrd="0" parTransId="{C13FAE30-E37B-4152-91FB-7C7052D5FA1B}" sibTransId="{0E20A7D9-976A-4526-8304-82C5780C898B}"/>
    <dgm:cxn modelId="{157BDF36-07E0-4DD7-BEC4-44AAA9FB5546}" srcId="{8D76E528-2A8B-4B82-8A17-3693DD128E3B}" destId="{0DA13BEC-5D6E-4425-AD23-5104D918E48D}" srcOrd="0" destOrd="0" parTransId="{0E208EFF-55A9-4FE3-AB21-C21D0191C16D}" sibTransId="{ED394990-7FA8-4732-883A-A49541E589CD}"/>
    <dgm:cxn modelId="{8280F103-8761-4272-A508-65E6231B7BA5}" type="presParOf" srcId="{2566DEA1-E1DA-48F1-A89D-A03F73B5693E}" destId="{9FD3767D-CC8E-4158-BF83-74007FA8DA20}" srcOrd="0" destOrd="0" presId="urn:microsoft.com/office/officeart/2005/8/layout/hProcess4"/>
    <dgm:cxn modelId="{BDAC73AD-AF1E-4A86-B5CE-A8C66E53D41C}" type="presParOf" srcId="{2566DEA1-E1DA-48F1-A89D-A03F73B5693E}" destId="{5065BAA8-A930-47F1-839B-7C983F641B1A}" srcOrd="1" destOrd="0" presId="urn:microsoft.com/office/officeart/2005/8/layout/hProcess4"/>
    <dgm:cxn modelId="{A9544CDB-A14A-4575-A6DF-AD075F537683}" type="presParOf" srcId="{2566DEA1-E1DA-48F1-A89D-A03F73B5693E}" destId="{42A7C7DB-2151-4172-9C99-4B1FA5BBE638}" srcOrd="2" destOrd="0" presId="urn:microsoft.com/office/officeart/2005/8/layout/hProcess4"/>
    <dgm:cxn modelId="{93EBFB49-537E-4223-A901-FF3AA6561BFC}" type="presParOf" srcId="{42A7C7DB-2151-4172-9C99-4B1FA5BBE638}" destId="{971C0F09-8403-412D-80B9-011515D11F60}" srcOrd="0" destOrd="0" presId="urn:microsoft.com/office/officeart/2005/8/layout/hProcess4"/>
    <dgm:cxn modelId="{2FFB8E88-A8BE-4F95-8C32-423A2E9D1CED}" type="presParOf" srcId="{971C0F09-8403-412D-80B9-011515D11F60}" destId="{CB4BCC65-8229-4B29-B62A-E51B8681B88D}" srcOrd="0" destOrd="0" presId="urn:microsoft.com/office/officeart/2005/8/layout/hProcess4"/>
    <dgm:cxn modelId="{5FA51D46-6D09-4B60-9553-C4DEC74406D7}" type="presParOf" srcId="{971C0F09-8403-412D-80B9-011515D11F60}" destId="{12415F72-362B-4D5A-B244-4CB0527DDF87}" srcOrd="1" destOrd="0" presId="urn:microsoft.com/office/officeart/2005/8/layout/hProcess4"/>
    <dgm:cxn modelId="{D77166ED-A2FF-406E-BE9E-5037FDCA0CEF}" type="presParOf" srcId="{971C0F09-8403-412D-80B9-011515D11F60}" destId="{84A59248-36E9-4A19-AD82-2DC235422A02}" srcOrd="2" destOrd="0" presId="urn:microsoft.com/office/officeart/2005/8/layout/hProcess4"/>
    <dgm:cxn modelId="{2A6FD05C-B2CF-4B9D-906E-D2417DB715CD}" type="presParOf" srcId="{971C0F09-8403-412D-80B9-011515D11F60}" destId="{F2044928-D57D-48B1-9C89-17D109281021}" srcOrd="3" destOrd="0" presId="urn:microsoft.com/office/officeart/2005/8/layout/hProcess4"/>
    <dgm:cxn modelId="{876A6B85-106C-443A-BE85-F1F782CADA73}" type="presParOf" srcId="{971C0F09-8403-412D-80B9-011515D11F60}" destId="{1DBA3985-B1D9-4F38-9A6F-08A6B60F0C04}" srcOrd="4" destOrd="0" presId="urn:microsoft.com/office/officeart/2005/8/layout/hProcess4"/>
    <dgm:cxn modelId="{E0036A2D-FD77-4316-95C6-86C66D3D3742}" type="presParOf" srcId="{42A7C7DB-2151-4172-9C99-4B1FA5BBE638}" destId="{52FC0CA2-1CA8-49C1-9867-1885F9B99624}" srcOrd="1" destOrd="0" presId="urn:microsoft.com/office/officeart/2005/8/layout/hProcess4"/>
    <dgm:cxn modelId="{5021D384-2F27-443F-A96D-AE4D56828CDF}" type="presParOf" srcId="{42A7C7DB-2151-4172-9C99-4B1FA5BBE638}" destId="{D4A7357F-05FA-45F2-8A1A-6EC150EA944B}" srcOrd="2" destOrd="0" presId="urn:microsoft.com/office/officeart/2005/8/layout/hProcess4"/>
    <dgm:cxn modelId="{1167F284-E6F0-4FA8-AA70-D3712159F88B}" type="presParOf" srcId="{D4A7357F-05FA-45F2-8A1A-6EC150EA944B}" destId="{47FC601E-D780-41E2-ABAF-87DA64028C9E}" srcOrd="0" destOrd="0" presId="urn:microsoft.com/office/officeart/2005/8/layout/hProcess4"/>
    <dgm:cxn modelId="{F07094A9-0860-4E54-9759-30FFA7B9C126}" type="presParOf" srcId="{D4A7357F-05FA-45F2-8A1A-6EC150EA944B}" destId="{A6D87602-1D24-46E3-92E4-0AEEDD9B6EA5}" srcOrd="1" destOrd="0" presId="urn:microsoft.com/office/officeart/2005/8/layout/hProcess4"/>
    <dgm:cxn modelId="{553434CE-06C8-4BC2-8A46-61583E4D096A}" type="presParOf" srcId="{D4A7357F-05FA-45F2-8A1A-6EC150EA944B}" destId="{E5C5B8E7-5BE6-4EDD-A156-FF22DE2D48E1}" srcOrd="2" destOrd="0" presId="urn:microsoft.com/office/officeart/2005/8/layout/hProcess4"/>
    <dgm:cxn modelId="{2DA58EC1-29F5-4AB6-9E1D-43704284D4F7}" type="presParOf" srcId="{D4A7357F-05FA-45F2-8A1A-6EC150EA944B}" destId="{2D2D29A7-7A14-4AEB-8454-56DDEA78414E}" srcOrd="3" destOrd="0" presId="urn:microsoft.com/office/officeart/2005/8/layout/hProcess4"/>
    <dgm:cxn modelId="{F4E992C0-5BCA-43BE-9F35-596BB4A21724}" type="presParOf" srcId="{D4A7357F-05FA-45F2-8A1A-6EC150EA944B}" destId="{BAD4F8AC-FA15-46EB-8C43-22A9C4F46D26}" srcOrd="4" destOrd="0" presId="urn:microsoft.com/office/officeart/2005/8/layout/hProcess4"/>
    <dgm:cxn modelId="{1C212BD6-61AE-440C-9F90-31143D9A62A7}" type="presParOf" srcId="{42A7C7DB-2151-4172-9C99-4B1FA5BBE638}" destId="{AE6FD846-2DB2-4714-B51C-3FE083EF2B42}" srcOrd="3" destOrd="0" presId="urn:microsoft.com/office/officeart/2005/8/layout/hProcess4"/>
    <dgm:cxn modelId="{A358C5ED-8D8A-456E-84B1-B2B7970AAB8D}" type="presParOf" srcId="{42A7C7DB-2151-4172-9C99-4B1FA5BBE638}" destId="{C9EEAD6F-73D6-4AA6-9DBD-21C5ADFD7A1D}" srcOrd="4" destOrd="0" presId="urn:microsoft.com/office/officeart/2005/8/layout/hProcess4"/>
    <dgm:cxn modelId="{E57A36BD-81DB-4673-8325-E86AC537D543}" type="presParOf" srcId="{C9EEAD6F-73D6-4AA6-9DBD-21C5ADFD7A1D}" destId="{7434F0A7-3091-4E7E-A846-2874971147BF}" srcOrd="0" destOrd="0" presId="urn:microsoft.com/office/officeart/2005/8/layout/hProcess4"/>
    <dgm:cxn modelId="{B7666DA6-74F3-4344-93D6-7F874C1C6C9F}" type="presParOf" srcId="{C9EEAD6F-73D6-4AA6-9DBD-21C5ADFD7A1D}" destId="{1A98B7EC-BA9F-4497-9A01-1FFD329DC94F}" srcOrd="1" destOrd="0" presId="urn:microsoft.com/office/officeart/2005/8/layout/hProcess4"/>
    <dgm:cxn modelId="{371ADFF8-DBA3-4C98-95E9-74E886BF7ED1}" type="presParOf" srcId="{C9EEAD6F-73D6-4AA6-9DBD-21C5ADFD7A1D}" destId="{86DDEC3D-7888-448B-BC84-0EF3ACE84CB8}" srcOrd="2" destOrd="0" presId="urn:microsoft.com/office/officeart/2005/8/layout/hProcess4"/>
    <dgm:cxn modelId="{887712B7-82E0-46C2-82FF-2C107327746D}" type="presParOf" srcId="{C9EEAD6F-73D6-4AA6-9DBD-21C5ADFD7A1D}" destId="{9781C9DC-FBF4-44B0-B735-4DA5FFF56AC8}" srcOrd="3" destOrd="0" presId="urn:microsoft.com/office/officeart/2005/8/layout/hProcess4"/>
    <dgm:cxn modelId="{7D548928-8754-4CFD-A445-B1A7E44FBBC8}" type="presParOf" srcId="{C9EEAD6F-73D6-4AA6-9DBD-21C5ADFD7A1D}" destId="{9A87A272-A346-44E3-AF0D-214AE16A776A}"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EE043D-07E2-45F2-9377-CDBC3925D6FC}"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ED50C800-C080-41AA-B3C9-032B4661668A}">
      <dgm:prSet phldrT="[Text]"/>
      <dgm:spPr/>
      <dgm:t>
        <a:bodyPr/>
        <a:lstStyle/>
        <a:p>
          <a:r>
            <a:rPr lang="en-US" dirty="0" smtClean="0"/>
            <a:t>Collaborate</a:t>
          </a:r>
          <a:endParaRPr lang="en-US" dirty="0"/>
        </a:p>
      </dgm:t>
    </dgm:pt>
    <dgm:pt modelId="{9E56BF9A-C4B0-4752-82A1-4B7989F8A502}" type="parTrans" cxnId="{14CA83E3-BEC4-4148-8C42-A4190182124C}">
      <dgm:prSet/>
      <dgm:spPr/>
      <dgm:t>
        <a:bodyPr/>
        <a:lstStyle/>
        <a:p>
          <a:endParaRPr lang="en-US"/>
        </a:p>
      </dgm:t>
    </dgm:pt>
    <dgm:pt modelId="{594025DF-E09C-4CF1-B127-C25A520DC13E}" type="sibTrans" cxnId="{14CA83E3-BEC4-4148-8C42-A4190182124C}">
      <dgm:prSet/>
      <dgm:spPr/>
      <dgm:t>
        <a:bodyPr/>
        <a:lstStyle/>
        <a:p>
          <a:endParaRPr lang="en-US"/>
        </a:p>
      </dgm:t>
    </dgm:pt>
    <dgm:pt modelId="{4F70056A-2E63-4FF1-A6CB-DDB0169E60D2}">
      <dgm:prSet phldrT="[Text]"/>
      <dgm:spPr/>
      <dgm:t>
        <a:bodyPr/>
        <a:lstStyle/>
        <a:p>
          <a:r>
            <a:rPr lang="en-US" dirty="0" smtClean="0"/>
            <a:t>Collaborate with individuals and families to accurately identify and understand needs, strengths, and cultural based behaviors.</a:t>
          </a:r>
          <a:endParaRPr lang="en-US" dirty="0"/>
        </a:p>
      </dgm:t>
    </dgm:pt>
    <dgm:pt modelId="{28E701F8-D706-422C-957F-FCA71F108886}" type="parTrans" cxnId="{FDD47F21-D705-40BB-82E5-7424F3A4715A}">
      <dgm:prSet/>
      <dgm:spPr/>
      <dgm:t>
        <a:bodyPr/>
        <a:lstStyle/>
        <a:p>
          <a:endParaRPr lang="en-US"/>
        </a:p>
      </dgm:t>
    </dgm:pt>
    <dgm:pt modelId="{A812D178-A2EE-4015-9F22-585341091435}" type="sibTrans" cxnId="{FDD47F21-D705-40BB-82E5-7424F3A4715A}">
      <dgm:prSet/>
      <dgm:spPr/>
      <dgm:t>
        <a:bodyPr/>
        <a:lstStyle/>
        <a:p>
          <a:endParaRPr lang="en-US"/>
        </a:p>
      </dgm:t>
    </dgm:pt>
    <dgm:pt modelId="{6B6110DC-8B7C-4F60-A065-00343309FDB4}">
      <dgm:prSet phldrT="[Text]"/>
      <dgm:spPr/>
      <dgm:t>
        <a:bodyPr/>
        <a:lstStyle/>
        <a:p>
          <a:r>
            <a:rPr lang="en-US" dirty="0" smtClean="0"/>
            <a:t>Design</a:t>
          </a:r>
          <a:endParaRPr lang="en-US" dirty="0"/>
        </a:p>
      </dgm:t>
    </dgm:pt>
    <dgm:pt modelId="{3008C59E-225B-466F-8AC9-B27557C7DBD3}" type="parTrans" cxnId="{3D833047-2CE9-4D48-BA8F-0FF104694930}">
      <dgm:prSet/>
      <dgm:spPr/>
      <dgm:t>
        <a:bodyPr/>
        <a:lstStyle/>
        <a:p>
          <a:endParaRPr lang="en-US"/>
        </a:p>
      </dgm:t>
    </dgm:pt>
    <dgm:pt modelId="{E603ADA4-E8E6-417D-A63C-B176B7D3E30A}" type="sibTrans" cxnId="{3D833047-2CE9-4D48-BA8F-0FF104694930}">
      <dgm:prSet/>
      <dgm:spPr/>
      <dgm:t>
        <a:bodyPr/>
        <a:lstStyle/>
        <a:p>
          <a:endParaRPr lang="en-US"/>
        </a:p>
      </dgm:t>
    </dgm:pt>
    <dgm:pt modelId="{283149D2-57FC-4894-83A2-6ADCB1A3EFD6}">
      <dgm:prSet phldrT="[Text]"/>
      <dgm:spPr/>
      <dgm:t>
        <a:bodyPr/>
        <a:lstStyle/>
        <a:p>
          <a:r>
            <a:rPr lang="en-US" dirty="0" smtClean="0"/>
            <a:t>Design and implement services that integrate the knowledge and unique cultural experiences of individuals, families, organizations, and communities served.</a:t>
          </a:r>
          <a:endParaRPr lang="en-US" dirty="0"/>
        </a:p>
      </dgm:t>
    </dgm:pt>
    <dgm:pt modelId="{71E7DE7B-40B6-4FAF-8B57-FD547A182D95}" type="parTrans" cxnId="{F6A539EC-71FB-4548-A4F8-C3C2A6884158}">
      <dgm:prSet/>
      <dgm:spPr/>
      <dgm:t>
        <a:bodyPr/>
        <a:lstStyle/>
        <a:p>
          <a:endParaRPr lang="en-US"/>
        </a:p>
      </dgm:t>
    </dgm:pt>
    <dgm:pt modelId="{9D18CEBF-40AA-4F3E-B453-BEB144F917A9}" type="sibTrans" cxnId="{F6A539EC-71FB-4548-A4F8-C3C2A6884158}">
      <dgm:prSet/>
      <dgm:spPr/>
      <dgm:t>
        <a:bodyPr/>
        <a:lstStyle/>
        <a:p>
          <a:endParaRPr lang="en-US"/>
        </a:p>
      </dgm:t>
    </dgm:pt>
    <dgm:pt modelId="{62BA0C96-3733-4E31-89FB-767746B6E392}">
      <dgm:prSet phldrT="[Text]"/>
      <dgm:spPr/>
      <dgm:t>
        <a:bodyPr/>
        <a:lstStyle/>
        <a:p>
          <a:r>
            <a:rPr lang="en-US" dirty="0" smtClean="0"/>
            <a:t>Drive</a:t>
          </a:r>
          <a:endParaRPr lang="en-US" dirty="0"/>
        </a:p>
      </dgm:t>
    </dgm:pt>
    <dgm:pt modelId="{1E57674F-57EB-4405-9039-CCE5E24DF408}" type="parTrans" cxnId="{40E25C3E-52DB-4B42-B147-223B18FE0B38}">
      <dgm:prSet/>
      <dgm:spPr/>
      <dgm:t>
        <a:bodyPr/>
        <a:lstStyle/>
        <a:p>
          <a:endParaRPr lang="en-US"/>
        </a:p>
      </dgm:t>
    </dgm:pt>
    <dgm:pt modelId="{3F2D64ED-875D-49A1-80E8-6C0ED0731D87}" type="sibTrans" cxnId="{40E25C3E-52DB-4B42-B147-223B18FE0B38}">
      <dgm:prSet/>
      <dgm:spPr/>
      <dgm:t>
        <a:bodyPr/>
        <a:lstStyle/>
        <a:p>
          <a:endParaRPr lang="en-US"/>
        </a:p>
      </dgm:t>
    </dgm:pt>
    <dgm:pt modelId="{A8FD0519-D563-4024-B420-A983BBD8C279}">
      <dgm:prSet phldrT="[Text]"/>
      <dgm:spPr/>
      <dgm:t>
        <a:bodyPr/>
        <a:lstStyle/>
        <a:p>
          <a:r>
            <a:rPr lang="en-US" dirty="0" smtClean="0"/>
            <a:t>Drive programs using first-hand knowledge and understanding of the varied needs of diverse families and communities—not stereotypes or general assumptions.</a:t>
          </a:r>
          <a:endParaRPr lang="en-US" dirty="0"/>
        </a:p>
      </dgm:t>
    </dgm:pt>
    <dgm:pt modelId="{2EA95A62-37B3-465A-9136-AC9BAE36CE8D}" type="parTrans" cxnId="{18FB1ADA-45BC-4516-A6E5-A3EC5A4D9D27}">
      <dgm:prSet/>
      <dgm:spPr/>
      <dgm:t>
        <a:bodyPr/>
        <a:lstStyle/>
        <a:p>
          <a:endParaRPr lang="en-US"/>
        </a:p>
      </dgm:t>
    </dgm:pt>
    <dgm:pt modelId="{C24EE6F3-7BD1-4586-90BF-691775B34BB1}" type="sibTrans" cxnId="{18FB1ADA-45BC-4516-A6E5-A3EC5A4D9D27}">
      <dgm:prSet/>
      <dgm:spPr/>
      <dgm:t>
        <a:bodyPr/>
        <a:lstStyle/>
        <a:p>
          <a:endParaRPr lang="en-US"/>
        </a:p>
      </dgm:t>
    </dgm:pt>
    <dgm:pt modelId="{CA84485F-0B26-4EC8-AF9B-E0F4A70C3425}" type="pres">
      <dgm:prSet presAssocID="{FDEE043D-07E2-45F2-9377-CDBC3925D6FC}" presName="Name0" presStyleCnt="0">
        <dgm:presLayoutVars>
          <dgm:dir/>
          <dgm:animLvl val="lvl"/>
          <dgm:resizeHandles val="exact"/>
        </dgm:presLayoutVars>
      </dgm:prSet>
      <dgm:spPr/>
      <dgm:t>
        <a:bodyPr/>
        <a:lstStyle/>
        <a:p>
          <a:endParaRPr lang="en-US"/>
        </a:p>
      </dgm:t>
    </dgm:pt>
    <dgm:pt modelId="{FF207F2C-5FD5-4FEA-BAD6-4B50CACE4061}" type="pres">
      <dgm:prSet presAssocID="{FDEE043D-07E2-45F2-9377-CDBC3925D6FC}" presName="tSp" presStyleCnt="0"/>
      <dgm:spPr/>
    </dgm:pt>
    <dgm:pt modelId="{A0DCB052-6D9B-4BDD-8B74-9A95C338EBF5}" type="pres">
      <dgm:prSet presAssocID="{FDEE043D-07E2-45F2-9377-CDBC3925D6FC}" presName="bSp" presStyleCnt="0"/>
      <dgm:spPr/>
    </dgm:pt>
    <dgm:pt modelId="{8DEE93FE-D025-4E8E-8A62-6D9FEBF33452}" type="pres">
      <dgm:prSet presAssocID="{FDEE043D-07E2-45F2-9377-CDBC3925D6FC}" presName="process" presStyleCnt="0"/>
      <dgm:spPr/>
    </dgm:pt>
    <dgm:pt modelId="{CD4E36EE-BB00-4CC8-91F8-4D67C61204CD}" type="pres">
      <dgm:prSet presAssocID="{ED50C800-C080-41AA-B3C9-032B4661668A}" presName="composite1" presStyleCnt="0"/>
      <dgm:spPr/>
    </dgm:pt>
    <dgm:pt modelId="{3872E603-B778-411B-B168-D813E78A8917}" type="pres">
      <dgm:prSet presAssocID="{ED50C800-C080-41AA-B3C9-032B4661668A}" presName="dummyNode1" presStyleLbl="node1" presStyleIdx="0" presStyleCnt="3"/>
      <dgm:spPr/>
    </dgm:pt>
    <dgm:pt modelId="{F3300C6C-862C-46C4-8FB1-1AED6A5EF760}" type="pres">
      <dgm:prSet presAssocID="{ED50C800-C080-41AA-B3C9-032B4661668A}" presName="childNode1" presStyleLbl="bgAcc1" presStyleIdx="0" presStyleCnt="3">
        <dgm:presLayoutVars>
          <dgm:bulletEnabled val="1"/>
        </dgm:presLayoutVars>
      </dgm:prSet>
      <dgm:spPr/>
      <dgm:t>
        <a:bodyPr/>
        <a:lstStyle/>
        <a:p>
          <a:endParaRPr lang="en-US"/>
        </a:p>
      </dgm:t>
    </dgm:pt>
    <dgm:pt modelId="{116C20DF-2209-433B-B89E-742797E721E7}" type="pres">
      <dgm:prSet presAssocID="{ED50C800-C080-41AA-B3C9-032B4661668A}" presName="childNode1tx" presStyleLbl="bgAcc1" presStyleIdx="0" presStyleCnt="3">
        <dgm:presLayoutVars>
          <dgm:bulletEnabled val="1"/>
        </dgm:presLayoutVars>
      </dgm:prSet>
      <dgm:spPr/>
      <dgm:t>
        <a:bodyPr/>
        <a:lstStyle/>
        <a:p>
          <a:endParaRPr lang="en-US"/>
        </a:p>
      </dgm:t>
    </dgm:pt>
    <dgm:pt modelId="{2A11130A-9BFF-49A9-9206-F06EAD7553E5}" type="pres">
      <dgm:prSet presAssocID="{ED50C800-C080-41AA-B3C9-032B4661668A}" presName="parentNode1" presStyleLbl="node1" presStyleIdx="0" presStyleCnt="3">
        <dgm:presLayoutVars>
          <dgm:chMax val="1"/>
          <dgm:bulletEnabled val="1"/>
        </dgm:presLayoutVars>
      </dgm:prSet>
      <dgm:spPr/>
      <dgm:t>
        <a:bodyPr/>
        <a:lstStyle/>
        <a:p>
          <a:endParaRPr lang="en-US"/>
        </a:p>
      </dgm:t>
    </dgm:pt>
    <dgm:pt modelId="{CCCDDED7-965D-4AFE-95BD-02E69A6B2CB5}" type="pres">
      <dgm:prSet presAssocID="{ED50C800-C080-41AA-B3C9-032B4661668A}" presName="connSite1" presStyleCnt="0"/>
      <dgm:spPr/>
    </dgm:pt>
    <dgm:pt modelId="{DE51FCD1-5977-4009-80ED-C4E7FA66B4B7}" type="pres">
      <dgm:prSet presAssocID="{594025DF-E09C-4CF1-B127-C25A520DC13E}" presName="Name9" presStyleLbl="sibTrans2D1" presStyleIdx="0" presStyleCnt="2"/>
      <dgm:spPr/>
      <dgm:t>
        <a:bodyPr/>
        <a:lstStyle/>
        <a:p>
          <a:endParaRPr lang="en-US"/>
        </a:p>
      </dgm:t>
    </dgm:pt>
    <dgm:pt modelId="{8BD4A965-898D-4DB0-8441-A19FF34231A3}" type="pres">
      <dgm:prSet presAssocID="{6B6110DC-8B7C-4F60-A065-00343309FDB4}" presName="composite2" presStyleCnt="0"/>
      <dgm:spPr/>
    </dgm:pt>
    <dgm:pt modelId="{2ECBF44E-E08C-4ABD-9DEE-5931C2104137}" type="pres">
      <dgm:prSet presAssocID="{6B6110DC-8B7C-4F60-A065-00343309FDB4}" presName="dummyNode2" presStyleLbl="node1" presStyleIdx="0" presStyleCnt="3"/>
      <dgm:spPr/>
    </dgm:pt>
    <dgm:pt modelId="{442FA87E-7DCA-4FCB-B621-D26A093B5E1B}" type="pres">
      <dgm:prSet presAssocID="{6B6110DC-8B7C-4F60-A065-00343309FDB4}" presName="childNode2" presStyleLbl="bgAcc1" presStyleIdx="1" presStyleCnt="3">
        <dgm:presLayoutVars>
          <dgm:bulletEnabled val="1"/>
        </dgm:presLayoutVars>
      </dgm:prSet>
      <dgm:spPr/>
      <dgm:t>
        <a:bodyPr/>
        <a:lstStyle/>
        <a:p>
          <a:endParaRPr lang="en-US"/>
        </a:p>
      </dgm:t>
    </dgm:pt>
    <dgm:pt modelId="{BA155B8E-51B9-4268-B19E-DCD143F3FFDC}" type="pres">
      <dgm:prSet presAssocID="{6B6110DC-8B7C-4F60-A065-00343309FDB4}" presName="childNode2tx" presStyleLbl="bgAcc1" presStyleIdx="1" presStyleCnt="3">
        <dgm:presLayoutVars>
          <dgm:bulletEnabled val="1"/>
        </dgm:presLayoutVars>
      </dgm:prSet>
      <dgm:spPr/>
      <dgm:t>
        <a:bodyPr/>
        <a:lstStyle/>
        <a:p>
          <a:endParaRPr lang="en-US"/>
        </a:p>
      </dgm:t>
    </dgm:pt>
    <dgm:pt modelId="{A9D588EA-B4FB-4CC9-860D-FC69FDFCC275}" type="pres">
      <dgm:prSet presAssocID="{6B6110DC-8B7C-4F60-A065-00343309FDB4}" presName="parentNode2" presStyleLbl="node1" presStyleIdx="1" presStyleCnt="3">
        <dgm:presLayoutVars>
          <dgm:chMax val="0"/>
          <dgm:bulletEnabled val="1"/>
        </dgm:presLayoutVars>
      </dgm:prSet>
      <dgm:spPr/>
      <dgm:t>
        <a:bodyPr/>
        <a:lstStyle/>
        <a:p>
          <a:endParaRPr lang="en-US"/>
        </a:p>
      </dgm:t>
    </dgm:pt>
    <dgm:pt modelId="{F1ECAD3C-B1E3-484C-AD82-165365741661}" type="pres">
      <dgm:prSet presAssocID="{6B6110DC-8B7C-4F60-A065-00343309FDB4}" presName="connSite2" presStyleCnt="0"/>
      <dgm:spPr/>
    </dgm:pt>
    <dgm:pt modelId="{DB564C33-45D4-43C3-A050-331BE0F71BD0}" type="pres">
      <dgm:prSet presAssocID="{E603ADA4-E8E6-417D-A63C-B176B7D3E30A}" presName="Name18" presStyleLbl="sibTrans2D1" presStyleIdx="1" presStyleCnt="2"/>
      <dgm:spPr/>
      <dgm:t>
        <a:bodyPr/>
        <a:lstStyle/>
        <a:p>
          <a:endParaRPr lang="en-US"/>
        </a:p>
      </dgm:t>
    </dgm:pt>
    <dgm:pt modelId="{385429F1-0009-4A39-A682-402F678CE1EB}" type="pres">
      <dgm:prSet presAssocID="{62BA0C96-3733-4E31-89FB-767746B6E392}" presName="composite1" presStyleCnt="0"/>
      <dgm:spPr/>
    </dgm:pt>
    <dgm:pt modelId="{8D1D068D-AD6D-4DA0-8809-0A6ED1045357}" type="pres">
      <dgm:prSet presAssocID="{62BA0C96-3733-4E31-89FB-767746B6E392}" presName="dummyNode1" presStyleLbl="node1" presStyleIdx="1" presStyleCnt="3"/>
      <dgm:spPr/>
    </dgm:pt>
    <dgm:pt modelId="{C2242334-9FE8-44CE-952C-48B802E55944}" type="pres">
      <dgm:prSet presAssocID="{62BA0C96-3733-4E31-89FB-767746B6E392}" presName="childNode1" presStyleLbl="bgAcc1" presStyleIdx="2" presStyleCnt="3">
        <dgm:presLayoutVars>
          <dgm:bulletEnabled val="1"/>
        </dgm:presLayoutVars>
      </dgm:prSet>
      <dgm:spPr/>
      <dgm:t>
        <a:bodyPr/>
        <a:lstStyle/>
        <a:p>
          <a:endParaRPr lang="en-US"/>
        </a:p>
      </dgm:t>
    </dgm:pt>
    <dgm:pt modelId="{1D4FB84B-2C45-46E1-A179-0FDC5B36B486}" type="pres">
      <dgm:prSet presAssocID="{62BA0C96-3733-4E31-89FB-767746B6E392}" presName="childNode1tx" presStyleLbl="bgAcc1" presStyleIdx="2" presStyleCnt="3">
        <dgm:presLayoutVars>
          <dgm:bulletEnabled val="1"/>
        </dgm:presLayoutVars>
      </dgm:prSet>
      <dgm:spPr/>
      <dgm:t>
        <a:bodyPr/>
        <a:lstStyle/>
        <a:p>
          <a:endParaRPr lang="en-US"/>
        </a:p>
      </dgm:t>
    </dgm:pt>
    <dgm:pt modelId="{292B5E59-7CD1-47DC-8109-EE2A65B9ACD7}" type="pres">
      <dgm:prSet presAssocID="{62BA0C96-3733-4E31-89FB-767746B6E392}" presName="parentNode1" presStyleLbl="node1" presStyleIdx="2" presStyleCnt="3">
        <dgm:presLayoutVars>
          <dgm:chMax val="1"/>
          <dgm:bulletEnabled val="1"/>
        </dgm:presLayoutVars>
      </dgm:prSet>
      <dgm:spPr/>
      <dgm:t>
        <a:bodyPr/>
        <a:lstStyle/>
        <a:p>
          <a:endParaRPr lang="en-US"/>
        </a:p>
      </dgm:t>
    </dgm:pt>
    <dgm:pt modelId="{32EA3549-50E6-48EF-8DD9-C6E5F4538466}" type="pres">
      <dgm:prSet presAssocID="{62BA0C96-3733-4E31-89FB-767746B6E392}" presName="connSite1" presStyleCnt="0"/>
      <dgm:spPr/>
    </dgm:pt>
  </dgm:ptLst>
  <dgm:cxnLst>
    <dgm:cxn modelId="{D9E89DD7-1FB2-496C-BEFC-14F4003E531D}" type="presOf" srcId="{6B6110DC-8B7C-4F60-A065-00343309FDB4}" destId="{A9D588EA-B4FB-4CC9-860D-FC69FDFCC275}" srcOrd="0" destOrd="0" presId="urn:microsoft.com/office/officeart/2005/8/layout/hProcess4"/>
    <dgm:cxn modelId="{BA7B5920-CEB3-4DC1-B4A6-7298E2DB09C4}" type="presOf" srcId="{E603ADA4-E8E6-417D-A63C-B176B7D3E30A}" destId="{DB564C33-45D4-43C3-A050-331BE0F71BD0}" srcOrd="0" destOrd="0" presId="urn:microsoft.com/office/officeart/2005/8/layout/hProcess4"/>
    <dgm:cxn modelId="{F6A539EC-71FB-4548-A4F8-C3C2A6884158}" srcId="{6B6110DC-8B7C-4F60-A065-00343309FDB4}" destId="{283149D2-57FC-4894-83A2-6ADCB1A3EFD6}" srcOrd="0" destOrd="0" parTransId="{71E7DE7B-40B6-4FAF-8B57-FD547A182D95}" sibTransId="{9D18CEBF-40AA-4F3E-B453-BEB144F917A9}"/>
    <dgm:cxn modelId="{F89359FA-7246-4D64-B800-AF18DAFDB4D8}" type="presOf" srcId="{4F70056A-2E63-4FF1-A6CB-DDB0169E60D2}" destId="{116C20DF-2209-433B-B89E-742797E721E7}" srcOrd="1" destOrd="0" presId="urn:microsoft.com/office/officeart/2005/8/layout/hProcess4"/>
    <dgm:cxn modelId="{40E25C3E-52DB-4B42-B147-223B18FE0B38}" srcId="{FDEE043D-07E2-45F2-9377-CDBC3925D6FC}" destId="{62BA0C96-3733-4E31-89FB-767746B6E392}" srcOrd="2" destOrd="0" parTransId="{1E57674F-57EB-4405-9039-CCE5E24DF408}" sibTransId="{3F2D64ED-875D-49A1-80E8-6C0ED0731D87}"/>
    <dgm:cxn modelId="{18FB1ADA-45BC-4516-A6E5-A3EC5A4D9D27}" srcId="{62BA0C96-3733-4E31-89FB-767746B6E392}" destId="{A8FD0519-D563-4024-B420-A983BBD8C279}" srcOrd="0" destOrd="0" parTransId="{2EA95A62-37B3-465A-9136-AC9BAE36CE8D}" sibTransId="{C24EE6F3-7BD1-4586-90BF-691775B34BB1}"/>
    <dgm:cxn modelId="{BF404D23-3EFB-45AA-BAB5-C911A1D0DD89}" type="presOf" srcId="{594025DF-E09C-4CF1-B127-C25A520DC13E}" destId="{DE51FCD1-5977-4009-80ED-C4E7FA66B4B7}" srcOrd="0" destOrd="0" presId="urn:microsoft.com/office/officeart/2005/8/layout/hProcess4"/>
    <dgm:cxn modelId="{CCCBE70D-9523-4640-AF12-B8BEFD715AB9}" type="presOf" srcId="{283149D2-57FC-4894-83A2-6ADCB1A3EFD6}" destId="{BA155B8E-51B9-4268-B19E-DCD143F3FFDC}" srcOrd="1" destOrd="0" presId="urn:microsoft.com/office/officeart/2005/8/layout/hProcess4"/>
    <dgm:cxn modelId="{722451B3-E188-4A39-93FB-AE24525C4594}" type="presOf" srcId="{62BA0C96-3733-4E31-89FB-767746B6E392}" destId="{292B5E59-7CD1-47DC-8109-EE2A65B9ACD7}" srcOrd="0" destOrd="0" presId="urn:microsoft.com/office/officeart/2005/8/layout/hProcess4"/>
    <dgm:cxn modelId="{53B1AEA0-CE37-40CB-8CE9-816D398BC626}" type="presOf" srcId="{A8FD0519-D563-4024-B420-A983BBD8C279}" destId="{C2242334-9FE8-44CE-952C-48B802E55944}" srcOrd="0" destOrd="0" presId="urn:microsoft.com/office/officeart/2005/8/layout/hProcess4"/>
    <dgm:cxn modelId="{FE818775-2F5C-4CB7-8BE5-28B745F2A6CD}" type="presOf" srcId="{283149D2-57FC-4894-83A2-6ADCB1A3EFD6}" destId="{442FA87E-7DCA-4FCB-B621-D26A093B5E1B}" srcOrd="0" destOrd="0" presId="urn:microsoft.com/office/officeart/2005/8/layout/hProcess4"/>
    <dgm:cxn modelId="{FDD47F21-D705-40BB-82E5-7424F3A4715A}" srcId="{ED50C800-C080-41AA-B3C9-032B4661668A}" destId="{4F70056A-2E63-4FF1-A6CB-DDB0169E60D2}" srcOrd="0" destOrd="0" parTransId="{28E701F8-D706-422C-957F-FCA71F108886}" sibTransId="{A812D178-A2EE-4015-9F22-585341091435}"/>
    <dgm:cxn modelId="{1DCC1077-EC20-4B6B-95FC-C444C97C1DFB}" type="presOf" srcId="{4F70056A-2E63-4FF1-A6CB-DDB0169E60D2}" destId="{F3300C6C-862C-46C4-8FB1-1AED6A5EF760}" srcOrd="0" destOrd="0" presId="urn:microsoft.com/office/officeart/2005/8/layout/hProcess4"/>
    <dgm:cxn modelId="{3D833047-2CE9-4D48-BA8F-0FF104694930}" srcId="{FDEE043D-07E2-45F2-9377-CDBC3925D6FC}" destId="{6B6110DC-8B7C-4F60-A065-00343309FDB4}" srcOrd="1" destOrd="0" parTransId="{3008C59E-225B-466F-8AC9-B27557C7DBD3}" sibTransId="{E603ADA4-E8E6-417D-A63C-B176B7D3E30A}"/>
    <dgm:cxn modelId="{FCCCC693-9D64-4737-A06B-7C879A23A2F7}" type="presOf" srcId="{ED50C800-C080-41AA-B3C9-032B4661668A}" destId="{2A11130A-9BFF-49A9-9206-F06EAD7553E5}" srcOrd="0" destOrd="0" presId="urn:microsoft.com/office/officeart/2005/8/layout/hProcess4"/>
    <dgm:cxn modelId="{632A3763-44ED-4067-94C3-71D108F75A56}" type="presOf" srcId="{FDEE043D-07E2-45F2-9377-CDBC3925D6FC}" destId="{CA84485F-0B26-4EC8-AF9B-E0F4A70C3425}" srcOrd="0" destOrd="0" presId="urn:microsoft.com/office/officeart/2005/8/layout/hProcess4"/>
    <dgm:cxn modelId="{55740305-3B9D-411F-B8DC-ABE371EB0F8A}" type="presOf" srcId="{A8FD0519-D563-4024-B420-A983BBD8C279}" destId="{1D4FB84B-2C45-46E1-A179-0FDC5B36B486}" srcOrd="1" destOrd="0" presId="urn:microsoft.com/office/officeart/2005/8/layout/hProcess4"/>
    <dgm:cxn modelId="{14CA83E3-BEC4-4148-8C42-A4190182124C}" srcId="{FDEE043D-07E2-45F2-9377-CDBC3925D6FC}" destId="{ED50C800-C080-41AA-B3C9-032B4661668A}" srcOrd="0" destOrd="0" parTransId="{9E56BF9A-C4B0-4752-82A1-4B7989F8A502}" sibTransId="{594025DF-E09C-4CF1-B127-C25A520DC13E}"/>
    <dgm:cxn modelId="{06CAF71D-770B-406B-84F3-AC3AE1546505}" type="presParOf" srcId="{CA84485F-0B26-4EC8-AF9B-E0F4A70C3425}" destId="{FF207F2C-5FD5-4FEA-BAD6-4B50CACE4061}" srcOrd="0" destOrd="0" presId="urn:microsoft.com/office/officeart/2005/8/layout/hProcess4"/>
    <dgm:cxn modelId="{9CB91091-51F9-4D95-B6FA-A2AB36AE8228}" type="presParOf" srcId="{CA84485F-0B26-4EC8-AF9B-E0F4A70C3425}" destId="{A0DCB052-6D9B-4BDD-8B74-9A95C338EBF5}" srcOrd="1" destOrd="0" presId="urn:microsoft.com/office/officeart/2005/8/layout/hProcess4"/>
    <dgm:cxn modelId="{549DF90D-463C-4022-B4E5-9DD3B384051F}" type="presParOf" srcId="{CA84485F-0B26-4EC8-AF9B-E0F4A70C3425}" destId="{8DEE93FE-D025-4E8E-8A62-6D9FEBF33452}" srcOrd="2" destOrd="0" presId="urn:microsoft.com/office/officeart/2005/8/layout/hProcess4"/>
    <dgm:cxn modelId="{804452CA-2493-4C1F-8E23-A0D1A777CF41}" type="presParOf" srcId="{8DEE93FE-D025-4E8E-8A62-6D9FEBF33452}" destId="{CD4E36EE-BB00-4CC8-91F8-4D67C61204CD}" srcOrd="0" destOrd="0" presId="urn:microsoft.com/office/officeart/2005/8/layout/hProcess4"/>
    <dgm:cxn modelId="{82646749-55DA-4FD9-BCAC-9B1B73D7C731}" type="presParOf" srcId="{CD4E36EE-BB00-4CC8-91F8-4D67C61204CD}" destId="{3872E603-B778-411B-B168-D813E78A8917}" srcOrd="0" destOrd="0" presId="urn:microsoft.com/office/officeart/2005/8/layout/hProcess4"/>
    <dgm:cxn modelId="{0FE200B3-423A-4A13-9C93-C5D5C4766299}" type="presParOf" srcId="{CD4E36EE-BB00-4CC8-91F8-4D67C61204CD}" destId="{F3300C6C-862C-46C4-8FB1-1AED6A5EF760}" srcOrd="1" destOrd="0" presId="urn:microsoft.com/office/officeart/2005/8/layout/hProcess4"/>
    <dgm:cxn modelId="{418245D2-8904-444D-80AA-0023493F1609}" type="presParOf" srcId="{CD4E36EE-BB00-4CC8-91F8-4D67C61204CD}" destId="{116C20DF-2209-433B-B89E-742797E721E7}" srcOrd="2" destOrd="0" presId="urn:microsoft.com/office/officeart/2005/8/layout/hProcess4"/>
    <dgm:cxn modelId="{F82C6E3C-B961-4940-A89A-F93EE84A16E4}" type="presParOf" srcId="{CD4E36EE-BB00-4CC8-91F8-4D67C61204CD}" destId="{2A11130A-9BFF-49A9-9206-F06EAD7553E5}" srcOrd="3" destOrd="0" presId="urn:microsoft.com/office/officeart/2005/8/layout/hProcess4"/>
    <dgm:cxn modelId="{BC8CC86D-A2D9-4B99-9692-6A46DFA53A06}" type="presParOf" srcId="{CD4E36EE-BB00-4CC8-91F8-4D67C61204CD}" destId="{CCCDDED7-965D-4AFE-95BD-02E69A6B2CB5}" srcOrd="4" destOrd="0" presId="urn:microsoft.com/office/officeart/2005/8/layout/hProcess4"/>
    <dgm:cxn modelId="{CA0C181D-D6D1-4E49-A7E0-ACDE6DFE90C1}" type="presParOf" srcId="{8DEE93FE-D025-4E8E-8A62-6D9FEBF33452}" destId="{DE51FCD1-5977-4009-80ED-C4E7FA66B4B7}" srcOrd="1" destOrd="0" presId="urn:microsoft.com/office/officeart/2005/8/layout/hProcess4"/>
    <dgm:cxn modelId="{266CE412-2C26-4C1A-8BA9-681E85B66476}" type="presParOf" srcId="{8DEE93FE-D025-4E8E-8A62-6D9FEBF33452}" destId="{8BD4A965-898D-4DB0-8441-A19FF34231A3}" srcOrd="2" destOrd="0" presId="urn:microsoft.com/office/officeart/2005/8/layout/hProcess4"/>
    <dgm:cxn modelId="{4BDBA578-4E07-46E1-8E12-B5F100D518CF}" type="presParOf" srcId="{8BD4A965-898D-4DB0-8441-A19FF34231A3}" destId="{2ECBF44E-E08C-4ABD-9DEE-5931C2104137}" srcOrd="0" destOrd="0" presId="urn:microsoft.com/office/officeart/2005/8/layout/hProcess4"/>
    <dgm:cxn modelId="{59BA5AC3-7392-4D11-9663-19C1960361E5}" type="presParOf" srcId="{8BD4A965-898D-4DB0-8441-A19FF34231A3}" destId="{442FA87E-7DCA-4FCB-B621-D26A093B5E1B}" srcOrd="1" destOrd="0" presId="urn:microsoft.com/office/officeart/2005/8/layout/hProcess4"/>
    <dgm:cxn modelId="{01D9B96C-0DED-4165-BB63-759DC06A78D0}" type="presParOf" srcId="{8BD4A965-898D-4DB0-8441-A19FF34231A3}" destId="{BA155B8E-51B9-4268-B19E-DCD143F3FFDC}" srcOrd="2" destOrd="0" presId="urn:microsoft.com/office/officeart/2005/8/layout/hProcess4"/>
    <dgm:cxn modelId="{E0E0A278-515C-494F-9B63-DA0429024283}" type="presParOf" srcId="{8BD4A965-898D-4DB0-8441-A19FF34231A3}" destId="{A9D588EA-B4FB-4CC9-860D-FC69FDFCC275}" srcOrd="3" destOrd="0" presId="urn:microsoft.com/office/officeart/2005/8/layout/hProcess4"/>
    <dgm:cxn modelId="{23E69144-FF82-41D2-B93C-C5D793CA9CD1}" type="presParOf" srcId="{8BD4A965-898D-4DB0-8441-A19FF34231A3}" destId="{F1ECAD3C-B1E3-484C-AD82-165365741661}" srcOrd="4" destOrd="0" presId="urn:microsoft.com/office/officeart/2005/8/layout/hProcess4"/>
    <dgm:cxn modelId="{91124A1E-80D4-430C-BE27-AA5C5478C3B7}" type="presParOf" srcId="{8DEE93FE-D025-4E8E-8A62-6D9FEBF33452}" destId="{DB564C33-45D4-43C3-A050-331BE0F71BD0}" srcOrd="3" destOrd="0" presId="urn:microsoft.com/office/officeart/2005/8/layout/hProcess4"/>
    <dgm:cxn modelId="{1A4A8FC2-6753-469A-A2D8-ED9CB6F437D2}" type="presParOf" srcId="{8DEE93FE-D025-4E8E-8A62-6D9FEBF33452}" destId="{385429F1-0009-4A39-A682-402F678CE1EB}" srcOrd="4" destOrd="0" presId="urn:microsoft.com/office/officeart/2005/8/layout/hProcess4"/>
    <dgm:cxn modelId="{BE16221F-DC1C-4F11-8089-CD338556CDD1}" type="presParOf" srcId="{385429F1-0009-4A39-A682-402F678CE1EB}" destId="{8D1D068D-AD6D-4DA0-8809-0A6ED1045357}" srcOrd="0" destOrd="0" presId="urn:microsoft.com/office/officeart/2005/8/layout/hProcess4"/>
    <dgm:cxn modelId="{DED9C019-6A9A-4AB9-B34D-099DD6164604}" type="presParOf" srcId="{385429F1-0009-4A39-A682-402F678CE1EB}" destId="{C2242334-9FE8-44CE-952C-48B802E55944}" srcOrd="1" destOrd="0" presId="urn:microsoft.com/office/officeart/2005/8/layout/hProcess4"/>
    <dgm:cxn modelId="{5A717643-5E1A-402B-AEB9-358DADFCEBA1}" type="presParOf" srcId="{385429F1-0009-4A39-A682-402F678CE1EB}" destId="{1D4FB84B-2C45-46E1-A179-0FDC5B36B486}" srcOrd="2" destOrd="0" presId="urn:microsoft.com/office/officeart/2005/8/layout/hProcess4"/>
    <dgm:cxn modelId="{AFB3EA7F-B018-4A15-AC04-AB061866A48C}" type="presParOf" srcId="{385429F1-0009-4A39-A682-402F678CE1EB}" destId="{292B5E59-7CD1-47DC-8109-EE2A65B9ACD7}" srcOrd="3" destOrd="0" presId="urn:microsoft.com/office/officeart/2005/8/layout/hProcess4"/>
    <dgm:cxn modelId="{60005578-7726-4DBA-8577-9829EBC17F69}" type="presParOf" srcId="{385429F1-0009-4A39-A682-402F678CE1EB}" destId="{32EA3549-50E6-48EF-8DD9-C6E5F4538466}"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317E68-7F47-4093-A7A0-1F5AF5FD4BAF}" type="doc">
      <dgm:prSet loTypeId="urn:microsoft.com/office/officeart/2005/8/layout/pyramid2" loCatId="list" qsTypeId="urn:microsoft.com/office/officeart/2005/8/quickstyle/simple1" qsCatId="simple" csTypeId="urn:microsoft.com/office/officeart/2005/8/colors/colorful2" csCatId="colorful" phldr="1"/>
      <dgm:spPr/>
    </dgm:pt>
    <dgm:pt modelId="{FA74B54F-9208-480B-9731-E282E2CB7B62}">
      <dgm:prSet phldrT="[Text]"/>
      <dgm:spPr>
        <a:solidFill>
          <a:schemeClr val="accent2">
            <a:alpha val="90000"/>
          </a:schemeClr>
        </a:solidFill>
      </dgm:spPr>
      <dgm:t>
        <a:bodyPr/>
        <a:lstStyle/>
        <a:p>
          <a:r>
            <a:rPr lang="en-US" dirty="0" smtClean="0"/>
            <a:t>Value Diversity</a:t>
          </a:r>
          <a:endParaRPr lang="en-US" dirty="0"/>
        </a:p>
      </dgm:t>
    </dgm:pt>
    <dgm:pt modelId="{C542A027-9C64-4F07-8CD2-016876BD840A}" type="parTrans" cxnId="{B8280629-7D3C-4F66-8B92-11895E1031C2}">
      <dgm:prSet/>
      <dgm:spPr/>
      <dgm:t>
        <a:bodyPr/>
        <a:lstStyle/>
        <a:p>
          <a:endParaRPr lang="en-US"/>
        </a:p>
      </dgm:t>
    </dgm:pt>
    <dgm:pt modelId="{22D6E6D2-A9AB-438C-93B9-B95DDAE0AFFE}" type="sibTrans" cxnId="{B8280629-7D3C-4F66-8B92-11895E1031C2}">
      <dgm:prSet/>
      <dgm:spPr/>
      <dgm:t>
        <a:bodyPr/>
        <a:lstStyle/>
        <a:p>
          <a:endParaRPr lang="en-US"/>
        </a:p>
      </dgm:t>
    </dgm:pt>
    <dgm:pt modelId="{9084AEBF-0376-4FC7-8692-8435211D4C83}">
      <dgm:prSet phldrT="[Text]"/>
      <dgm:spPr>
        <a:solidFill>
          <a:srgbClr val="99FF66">
            <a:alpha val="90000"/>
          </a:srgbClr>
        </a:solidFill>
      </dgm:spPr>
      <dgm:t>
        <a:bodyPr/>
        <a:lstStyle/>
        <a:p>
          <a:r>
            <a:rPr lang="en-US" dirty="0" smtClean="0"/>
            <a:t>Continually </a:t>
          </a:r>
        </a:p>
        <a:p>
          <a:r>
            <a:rPr lang="en-US" dirty="0" smtClean="0"/>
            <a:t>Self-Assess</a:t>
          </a:r>
          <a:endParaRPr lang="en-US" dirty="0"/>
        </a:p>
      </dgm:t>
    </dgm:pt>
    <dgm:pt modelId="{27F3F0DB-8F2C-4BE9-B656-F87B923E013A}" type="parTrans" cxnId="{BC0DB270-9A71-4D98-BFC2-4B41BE3AAE60}">
      <dgm:prSet/>
      <dgm:spPr/>
      <dgm:t>
        <a:bodyPr/>
        <a:lstStyle/>
        <a:p>
          <a:endParaRPr lang="en-US"/>
        </a:p>
      </dgm:t>
    </dgm:pt>
    <dgm:pt modelId="{01E68E0C-3B8B-420D-AC81-69614C9E4A7B}" type="sibTrans" cxnId="{BC0DB270-9A71-4D98-BFC2-4B41BE3AAE60}">
      <dgm:prSet/>
      <dgm:spPr/>
      <dgm:t>
        <a:bodyPr/>
        <a:lstStyle/>
        <a:p>
          <a:endParaRPr lang="en-US"/>
        </a:p>
      </dgm:t>
    </dgm:pt>
    <dgm:pt modelId="{ECA735E6-2355-4362-8982-692CB6643881}">
      <dgm:prSet phldrT="[Text]"/>
      <dgm:spPr>
        <a:solidFill>
          <a:schemeClr val="accent5">
            <a:lumMod val="60000"/>
            <a:lumOff val="40000"/>
            <a:alpha val="90000"/>
          </a:schemeClr>
        </a:solidFill>
      </dgm:spPr>
      <dgm:t>
        <a:bodyPr/>
        <a:lstStyle/>
        <a:p>
          <a:r>
            <a:rPr lang="en-US" dirty="0" smtClean="0"/>
            <a:t>Develop Awareness of and Acknowledge Cultural Dynamics</a:t>
          </a:r>
          <a:endParaRPr lang="en-US" dirty="0"/>
        </a:p>
      </dgm:t>
    </dgm:pt>
    <dgm:pt modelId="{7680F5BC-0005-4072-8050-16B19498D33F}" type="parTrans" cxnId="{5129B61C-229D-46B8-B010-B3620772CE60}">
      <dgm:prSet/>
      <dgm:spPr/>
      <dgm:t>
        <a:bodyPr/>
        <a:lstStyle/>
        <a:p>
          <a:endParaRPr lang="en-US"/>
        </a:p>
      </dgm:t>
    </dgm:pt>
    <dgm:pt modelId="{255C0423-51CD-4F17-9E2F-908B459EB4BF}" type="sibTrans" cxnId="{5129B61C-229D-46B8-B010-B3620772CE60}">
      <dgm:prSet/>
      <dgm:spPr/>
      <dgm:t>
        <a:bodyPr/>
        <a:lstStyle/>
        <a:p>
          <a:endParaRPr lang="en-US"/>
        </a:p>
      </dgm:t>
    </dgm:pt>
    <dgm:pt modelId="{0080D197-1C48-43A9-BA6A-E98A5AE25CA1}">
      <dgm:prSet/>
      <dgm:spPr>
        <a:solidFill>
          <a:srgbClr val="66FFFF">
            <a:alpha val="89804"/>
          </a:srgbClr>
        </a:solidFill>
      </dgm:spPr>
      <dgm:t>
        <a:bodyPr/>
        <a:lstStyle/>
        <a:p>
          <a:r>
            <a:rPr lang="en-US" dirty="0" smtClean="0"/>
            <a:t>Integrate Cultural Knowledge and Experiences </a:t>
          </a:r>
          <a:endParaRPr lang="en-US" dirty="0"/>
        </a:p>
      </dgm:t>
    </dgm:pt>
    <dgm:pt modelId="{2E26FA31-8760-493F-9B95-226FB820FCB9}" type="parTrans" cxnId="{5CB33206-3FDB-4921-B3C9-1C37D71C526B}">
      <dgm:prSet/>
      <dgm:spPr/>
      <dgm:t>
        <a:bodyPr/>
        <a:lstStyle/>
        <a:p>
          <a:endParaRPr lang="en-US"/>
        </a:p>
      </dgm:t>
    </dgm:pt>
    <dgm:pt modelId="{B2B49FC1-AE94-467D-B2F2-9E8F720B752C}" type="sibTrans" cxnId="{5CB33206-3FDB-4921-B3C9-1C37D71C526B}">
      <dgm:prSet/>
      <dgm:spPr/>
      <dgm:t>
        <a:bodyPr/>
        <a:lstStyle/>
        <a:p>
          <a:endParaRPr lang="en-US"/>
        </a:p>
      </dgm:t>
    </dgm:pt>
    <dgm:pt modelId="{9E6C5F9C-F6ED-4BF4-B28C-E38C9204A200}">
      <dgm:prSet/>
      <dgm:spPr>
        <a:solidFill>
          <a:schemeClr val="accent6">
            <a:lumMod val="40000"/>
            <a:lumOff val="60000"/>
            <a:alpha val="90000"/>
          </a:schemeClr>
        </a:solidFill>
      </dgm:spPr>
      <dgm:t>
        <a:bodyPr/>
        <a:lstStyle/>
        <a:p>
          <a:r>
            <a:rPr lang="en-US" dirty="0" smtClean="0"/>
            <a:t>Adapt Service Delivery</a:t>
          </a:r>
          <a:endParaRPr lang="en-US" dirty="0"/>
        </a:p>
      </dgm:t>
    </dgm:pt>
    <dgm:pt modelId="{3E7FDC91-672B-4870-8009-6741CFB8A2CD}" type="parTrans" cxnId="{3FEDF7EC-C475-4EA1-A6A9-8CF642AE1EED}">
      <dgm:prSet/>
      <dgm:spPr/>
      <dgm:t>
        <a:bodyPr/>
        <a:lstStyle/>
        <a:p>
          <a:endParaRPr lang="en-US"/>
        </a:p>
      </dgm:t>
    </dgm:pt>
    <dgm:pt modelId="{ABB2A03B-F02D-41D9-874C-C52A009ACD23}" type="sibTrans" cxnId="{3FEDF7EC-C475-4EA1-A6A9-8CF642AE1EED}">
      <dgm:prSet/>
      <dgm:spPr/>
      <dgm:t>
        <a:bodyPr/>
        <a:lstStyle/>
        <a:p>
          <a:endParaRPr lang="en-US"/>
        </a:p>
      </dgm:t>
    </dgm:pt>
    <dgm:pt modelId="{ED16B851-6DA0-448B-8593-FD29EF18A158}" type="pres">
      <dgm:prSet presAssocID="{08317E68-7F47-4093-A7A0-1F5AF5FD4BAF}" presName="compositeShape" presStyleCnt="0">
        <dgm:presLayoutVars>
          <dgm:dir/>
          <dgm:resizeHandles/>
        </dgm:presLayoutVars>
      </dgm:prSet>
      <dgm:spPr/>
    </dgm:pt>
    <dgm:pt modelId="{21A28D65-8BBF-42D7-A411-0F16E0D8BD06}" type="pres">
      <dgm:prSet presAssocID="{08317E68-7F47-4093-A7A0-1F5AF5FD4BAF}" presName="pyramid" presStyleLbl="node1" presStyleIdx="0" presStyleCnt="1" custAng="10800000" custScaleY="93548"/>
      <dgm:spPr>
        <a:solidFill>
          <a:schemeClr val="accent2">
            <a:lumMod val="20000"/>
            <a:lumOff val="80000"/>
          </a:schemeClr>
        </a:solidFill>
        <a:ln>
          <a:solidFill>
            <a:srgbClr val="CCECFF"/>
          </a:solidFill>
        </a:ln>
      </dgm:spPr>
    </dgm:pt>
    <dgm:pt modelId="{AAB645B1-F81A-4CC7-9F2F-C57D6EEA3B2F}" type="pres">
      <dgm:prSet presAssocID="{08317E68-7F47-4093-A7A0-1F5AF5FD4BAF}" presName="theList" presStyleCnt="0"/>
      <dgm:spPr/>
    </dgm:pt>
    <dgm:pt modelId="{51FB92F8-2EDA-4BBB-9B93-183F1188B235}" type="pres">
      <dgm:prSet presAssocID="{FA74B54F-9208-480B-9731-E282E2CB7B62}" presName="aNode" presStyleLbl="fgAcc1" presStyleIdx="0" presStyleCnt="5">
        <dgm:presLayoutVars>
          <dgm:bulletEnabled val="1"/>
        </dgm:presLayoutVars>
      </dgm:prSet>
      <dgm:spPr/>
      <dgm:t>
        <a:bodyPr/>
        <a:lstStyle/>
        <a:p>
          <a:endParaRPr lang="en-US"/>
        </a:p>
      </dgm:t>
    </dgm:pt>
    <dgm:pt modelId="{61C8E332-657D-4F08-8244-53C8C4E4D370}" type="pres">
      <dgm:prSet presAssocID="{FA74B54F-9208-480B-9731-E282E2CB7B62}" presName="aSpace" presStyleCnt="0"/>
      <dgm:spPr/>
    </dgm:pt>
    <dgm:pt modelId="{E77FD217-1BF8-4DCB-9CAF-EB4592BA695D}" type="pres">
      <dgm:prSet presAssocID="{9084AEBF-0376-4FC7-8692-8435211D4C83}" presName="aNode" presStyleLbl="fgAcc1" presStyleIdx="1" presStyleCnt="5">
        <dgm:presLayoutVars>
          <dgm:bulletEnabled val="1"/>
        </dgm:presLayoutVars>
      </dgm:prSet>
      <dgm:spPr/>
      <dgm:t>
        <a:bodyPr/>
        <a:lstStyle/>
        <a:p>
          <a:endParaRPr lang="en-US"/>
        </a:p>
      </dgm:t>
    </dgm:pt>
    <dgm:pt modelId="{8D522F16-28BA-41CA-AB2B-04DA7971728D}" type="pres">
      <dgm:prSet presAssocID="{9084AEBF-0376-4FC7-8692-8435211D4C83}" presName="aSpace" presStyleCnt="0"/>
      <dgm:spPr/>
    </dgm:pt>
    <dgm:pt modelId="{366B9E28-F9F9-440D-B4DE-3D68DAD3BC5D}" type="pres">
      <dgm:prSet presAssocID="{ECA735E6-2355-4362-8982-692CB6643881}" presName="aNode" presStyleLbl="fgAcc1" presStyleIdx="2" presStyleCnt="5">
        <dgm:presLayoutVars>
          <dgm:bulletEnabled val="1"/>
        </dgm:presLayoutVars>
      </dgm:prSet>
      <dgm:spPr/>
      <dgm:t>
        <a:bodyPr/>
        <a:lstStyle/>
        <a:p>
          <a:endParaRPr lang="en-US"/>
        </a:p>
      </dgm:t>
    </dgm:pt>
    <dgm:pt modelId="{C4F54192-B93A-4EEB-9077-78309D0C5890}" type="pres">
      <dgm:prSet presAssocID="{ECA735E6-2355-4362-8982-692CB6643881}" presName="aSpace" presStyleCnt="0"/>
      <dgm:spPr/>
    </dgm:pt>
    <dgm:pt modelId="{0E5A14DA-13EF-45AD-828B-4511D981088A}" type="pres">
      <dgm:prSet presAssocID="{0080D197-1C48-43A9-BA6A-E98A5AE25CA1}" presName="aNode" presStyleLbl="fgAcc1" presStyleIdx="3" presStyleCnt="5">
        <dgm:presLayoutVars>
          <dgm:bulletEnabled val="1"/>
        </dgm:presLayoutVars>
      </dgm:prSet>
      <dgm:spPr/>
      <dgm:t>
        <a:bodyPr/>
        <a:lstStyle/>
        <a:p>
          <a:endParaRPr lang="en-US"/>
        </a:p>
      </dgm:t>
    </dgm:pt>
    <dgm:pt modelId="{41C02288-4A6E-4110-A406-8E4B98F23128}" type="pres">
      <dgm:prSet presAssocID="{0080D197-1C48-43A9-BA6A-E98A5AE25CA1}" presName="aSpace" presStyleCnt="0"/>
      <dgm:spPr/>
    </dgm:pt>
    <dgm:pt modelId="{AB54635E-D23D-463B-B4BE-FE35974692FB}" type="pres">
      <dgm:prSet presAssocID="{9E6C5F9C-F6ED-4BF4-B28C-E38C9204A200}" presName="aNode" presStyleLbl="fgAcc1" presStyleIdx="4" presStyleCnt="5">
        <dgm:presLayoutVars>
          <dgm:bulletEnabled val="1"/>
        </dgm:presLayoutVars>
      </dgm:prSet>
      <dgm:spPr/>
      <dgm:t>
        <a:bodyPr/>
        <a:lstStyle/>
        <a:p>
          <a:endParaRPr lang="en-US"/>
        </a:p>
      </dgm:t>
    </dgm:pt>
    <dgm:pt modelId="{42FE5C14-976E-4057-9BE2-427508E25E20}" type="pres">
      <dgm:prSet presAssocID="{9E6C5F9C-F6ED-4BF4-B28C-E38C9204A200}" presName="aSpace" presStyleCnt="0"/>
      <dgm:spPr/>
    </dgm:pt>
  </dgm:ptLst>
  <dgm:cxnLst>
    <dgm:cxn modelId="{DD1EF473-0FB6-4689-930E-5972143BB433}" type="presOf" srcId="{0080D197-1C48-43A9-BA6A-E98A5AE25CA1}" destId="{0E5A14DA-13EF-45AD-828B-4511D981088A}" srcOrd="0" destOrd="0" presId="urn:microsoft.com/office/officeart/2005/8/layout/pyramid2"/>
    <dgm:cxn modelId="{DE9EA530-1414-4A6C-A460-605C12EF4C90}" type="presOf" srcId="{ECA735E6-2355-4362-8982-692CB6643881}" destId="{366B9E28-F9F9-440D-B4DE-3D68DAD3BC5D}" srcOrd="0" destOrd="0" presId="urn:microsoft.com/office/officeart/2005/8/layout/pyramid2"/>
    <dgm:cxn modelId="{5129B61C-229D-46B8-B010-B3620772CE60}" srcId="{08317E68-7F47-4093-A7A0-1F5AF5FD4BAF}" destId="{ECA735E6-2355-4362-8982-692CB6643881}" srcOrd="2" destOrd="0" parTransId="{7680F5BC-0005-4072-8050-16B19498D33F}" sibTransId="{255C0423-51CD-4F17-9E2F-908B459EB4BF}"/>
    <dgm:cxn modelId="{C9DAA605-B108-498A-BFE4-5811DFB80C77}" type="presOf" srcId="{9084AEBF-0376-4FC7-8692-8435211D4C83}" destId="{E77FD217-1BF8-4DCB-9CAF-EB4592BA695D}" srcOrd="0" destOrd="0" presId="urn:microsoft.com/office/officeart/2005/8/layout/pyramid2"/>
    <dgm:cxn modelId="{3FEDF7EC-C475-4EA1-A6A9-8CF642AE1EED}" srcId="{08317E68-7F47-4093-A7A0-1F5AF5FD4BAF}" destId="{9E6C5F9C-F6ED-4BF4-B28C-E38C9204A200}" srcOrd="4" destOrd="0" parTransId="{3E7FDC91-672B-4870-8009-6741CFB8A2CD}" sibTransId="{ABB2A03B-F02D-41D9-874C-C52A009ACD23}"/>
    <dgm:cxn modelId="{B8280629-7D3C-4F66-8B92-11895E1031C2}" srcId="{08317E68-7F47-4093-A7A0-1F5AF5FD4BAF}" destId="{FA74B54F-9208-480B-9731-E282E2CB7B62}" srcOrd="0" destOrd="0" parTransId="{C542A027-9C64-4F07-8CD2-016876BD840A}" sibTransId="{22D6E6D2-A9AB-438C-93B9-B95DDAE0AFFE}"/>
    <dgm:cxn modelId="{50DD7793-AAD0-4AE4-9241-06F79C2FD6ED}" type="presOf" srcId="{FA74B54F-9208-480B-9731-E282E2CB7B62}" destId="{51FB92F8-2EDA-4BBB-9B93-183F1188B235}" srcOrd="0" destOrd="0" presId="urn:microsoft.com/office/officeart/2005/8/layout/pyramid2"/>
    <dgm:cxn modelId="{7B405BCF-2507-4B7B-A81A-58E6A44ABD8F}" type="presOf" srcId="{08317E68-7F47-4093-A7A0-1F5AF5FD4BAF}" destId="{ED16B851-6DA0-448B-8593-FD29EF18A158}" srcOrd="0" destOrd="0" presId="urn:microsoft.com/office/officeart/2005/8/layout/pyramid2"/>
    <dgm:cxn modelId="{854B1F8B-9BA9-4DCA-BCE6-6383D2B357C1}" type="presOf" srcId="{9E6C5F9C-F6ED-4BF4-B28C-E38C9204A200}" destId="{AB54635E-D23D-463B-B4BE-FE35974692FB}" srcOrd="0" destOrd="0" presId="urn:microsoft.com/office/officeart/2005/8/layout/pyramid2"/>
    <dgm:cxn modelId="{5CB33206-3FDB-4921-B3C9-1C37D71C526B}" srcId="{08317E68-7F47-4093-A7A0-1F5AF5FD4BAF}" destId="{0080D197-1C48-43A9-BA6A-E98A5AE25CA1}" srcOrd="3" destOrd="0" parTransId="{2E26FA31-8760-493F-9B95-226FB820FCB9}" sibTransId="{B2B49FC1-AE94-467D-B2F2-9E8F720B752C}"/>
    <dgm:cxn modelId="{BC0DB270-9A71-4D98-BFC2-4B41BE3AAE60}" srcId="{08317E68-7F47-4093-A7A0-1F5AF5FD4BAF}" destId="{9084AEBF-0376-4FC7-8692-8435211D4C83}" srcOrd="1" destOrd="0" parTransId="{27F3F0DB-8F2C-4BE9-B656-F87B923E013A}" sibTransId="{01E68E0C-3B8B-420D-AC81-69614C9E4A7B}"/>
    <dgm:cxn modelId="{3928E263-3E0E-4800-9CA9-8272990A827F}" type="presParOf" srcId="{ED16B851-6DA0-448B-8593-FD29EF18A158}" destId="{21A28D65-8BBF-42D7-A411-0F16E0D8BD06}" srcOrd="0" destOrd="0" presId="urn:microsoft.com/office/officeart/2005/8/layout/pyramid2"/>
    <dgm:cxn modelId="{1A9D3CFD-E0A5-4B13-955B-213EF148D1EE}" type="presParOf" srcId="{ED16B851-6DA0-448B-8593-FD29EF18A158}" destId="{AAB645B1-F81A-4CC7-9F2F-C57D6EEA3B2F}" srcOrd="1" destOrd="0" presId="urn:microsoft.com/office/officeart/2005/8/layout/pyramid2"/>
    <dgm:cxn modelId="{7832A63D-5A0A-439D-84A9-314CFD090348}" type="presParOf" srcId="{AAB645B1-F81A-4CC7-9F2F-C57D6EEA3B2F}" destId="{51FB92F8-2EDA-4BBB-9B93-183F1188B235}" srcOrd="0" destOrd="0" presId="urn:microsoft.com/office/officeart/2005/8/layout/pyramid2"/>
    <dgm:cxn modelId="{007E1224-ECF1-4514-8F31-E07A70CD4545}" type="presParOf" srcId="{AAB645B1-F81A-4CC7-9F2F-C57D6EEA3B2F}" destId="{61C8E332-657D-4F08-8244-53C8C4E4D370}" srcOrd="1" destOrd="0" presId="urn:microsoft.com/office/officeart/2005/8/layout/pyramid2"/>
    <dgm:cxn modelId="{67DC4A59-A2EA-497E-A387-5B64BF7ED14E}" type="presParOf" srcId="{AAB645B1-F81A-4CC7-9F2F-C57D6EEA3B2F}" destId="{E77FD217-1BF8-4DCB-9CAF-EB4592BA695D}" srcOrd="2" destOrd="0" presId="urn:microsoft.com/office/officeart/2005/8/layout/pyramid2"/>
    <dgm:cxn modelId="{DFD4FA1B-14BF-4158-A1B1-BE137987DA4D}" type="presParOf" srcId="{AAB645B1-F81A-4CC7-9F2F-C57D6EEA3B2F}" destId="{8D522F16-28BA-41CA-AB2B-04DA7971728D}" srcOrd="3" destOrd="0" presId="urn:microsoft.com/office/officeart/2005/8/layout/pyramid2"/>
    <dgm:cxn modelId="{450DCAC4-C315-43FB-AD49-FD4798FB82AE}" type="presParOf" srcId="{AAB645B1-F81A-4CC7-9F2F-C57D6EEA3B2F}" destId="{366B9E28-F9F9-440D-B4DE-3D68DAD3BC5D}" srcOrd="4" destOrd="0" presId="urn:microsoft.com/office/officeart/2005/8/layout/pyramid2"/>
    <dgm:cxn modelId="{F751A809-7683-47F8-A064-3EAB60FFDCEF}" type="presParOf" srcId="{AAB645B1-F81A-4CC7-9F2F-C57D6EEA3B2F}" destId="{C4F54192-B93A-4EEB-9077-78309D0C5890}" srcOrd="5" destOrd="0" presId="urn:microsoft.com/office/officeart/2005/8/layout/pyramid2"/>
    <dgm:cxn modelId="{47D057F7-E93F-4DFA-8442-FCD380B69032}" type="presParOf" srcId="{AAB645B1-F81A-4CC7-9F2F-C57D6EEA3B2F}" destId="{0E5A14DA-13EF-45AD-828B-4511D981088A}" srcOrd="6" destOrd="0" presId="urn:microsoft.com/office/officeart/2005/8/layout/pyramid2"/>
    <dgm:cxn modelId="{2DD0A66C-1DC0-494A-AD26-FFCAA52BE006}" type="presParOf" srcId="{AAB645B1-F81A-4CC7-9F2F-C57D6EEA3B2F}" destId="{41C02288-4A6E-4110-A406-8E4B98F23128}" srcOrd="7" destOrd="0" presId="urn:microsoft.com/office/officeart/2005/8/layout/pyramid2"/>
    <dgm:cxn modelId="{3FC442AC-3372-4505-8F3C-BE10532F130E}" type="presParOf" srcId="{AAB645B1-F81A-4CC7-9F2F-C57D6EEA3B2F}" destId="{AB54635E-D23D-463B-B4BE-FE35974692FB}" srcOrd="8" destOrd="0" presId="urn:microsoft.com/office/officeart/2005/8/layout/pyramid2"/>
    <dgm:cxn modelId="{6D37BEFF-5ACC-4A6A-B0B4-799AD0608F46}" type="presParOf" srcId="{AAB645B1-F81A-4CC7-9F2F-C57D6EEA3B2F}" destId="{42FE5C14-976E-4057-9BE2-427508E25E20}"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9B9953-E0E5-4735-8539-F702C6EB4C3D}"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706F3F1D-F247-44C9-BA24-A0540EF6CB48}">
      <dgm:prSet phldrT="[Text]" custT="1"/>
      <dgm:spPr/>
      <dgm:t>
        <a:bodyPr/>
        <a:lstStyle/>
        <a:p>
          <a:r>
            <a:rPr lang="en-US" sz="2400" dirty="0" smtClean="0"/>
            <a:t>Create an environment in which people feel safe to express culturally based values, perceptions, and experiences.</a:t>
          </a:r>
          <a:endParaRPr lang="en-US" sz="2400" dirty="0"/>
        </a:p>
      </dgm:t>
    </dgm:pt>
    <dgm:pt modelId="{5C05F00C-2990-487E-8D06-C1E4911D638E}" type="parTrans" cxnId="{FCEB8120-33B9-481E-8BDC-EF643EFD00B7}">
      <dgm:prSet/>
      <dgm:spPr/>
      <dgm:t>
        <a:bodyPr/>
        <a:lstStyle/>
        <a:p>
          <a:endParaRPr lang="en-US"/>
        </a:p>
      </dgm:t>
    </dgm:pt>
    <dgm:pt modelId="{4BC503C1-9C0A-4671-A382-2DABFC3D7B9D}" type="sibTrans" cxnId="{FCEB8120-33B9-481E-8BDC-EF643EFD00B7}">
      <dgm:prSet/>
      <dgm:spPr/>
      <dgm:t>
        <a:bodyPr/>
        <a:lstStyle/>
        <a:p>
          <a:endParaRPr lang="en-US"/>
        </a:p>
      </dgm:t>
    </dgm:pt>
    <dgm:pt modelId="{7DE00537-CFB0-4CE6-B78C-682C0F2F5EA4}">
      <dgm:prSet phldrT="[Text]" custT="1"/>
      <dgm:spPr/>
      <dgm:t>
        <a:bodyPr/>
        <a:lstStyle/>
        <a:p>
          <a:r>
            <a:rPr lang="en-US" sz="2400" dirty="0" smtClean="0"/>
            <a:t>Host social events at which music, food, &amp; entertainment reflect cultures represented.</a:t>
          </a:r>
          <a:endParaRPr lang="en-US" sz="2400" dirty="0"/>
        </a:p>
      </dgm:t>
    </dgm:pt>
    <dgm:pt modelId="{1665B57C-D89E-4138-89E0-EA6522500F94}" type="parTrans" cxnId="{B78A86C3-2B32-4F16-BFA6-E067E4350DDF}">
      <dgm:prSet/>
      <dgm:spPr/>
      <dgm:t>
        <a:bodyPr/>
        <a:lstStyle/>
        <a:p>
          <a:endParaRPr lang="en-US"/>
        </a:p>
      </dgm:t>
    </dgm:pt>
    <dgm:pt modelId="{68C77052-C87D-4990-BE7F-28111FA09584}" type="sibTrans" cxnId="{B78A86C3-2B32-4F16-BFA6-E067E4350DDF}">
      <dgm:prSet/>
      <dgm:spPr/>
      <dgm:t>
        <a:bodyPr/>
        <a:lstStyle/>
        <a:p>
          <a:endParaRPr lang="en-US"/>
        </a:p>
      </dgm:t>
    </dgm:pt>
    <dgm:pt modelId="{437D38FD-1098-4366-84F0-81FD508184FA}">
      <dgm:prSet custT="1"/>
      <dgm:spPr/>
      <dgm:t>
        <a:bodyPr/>
        <a:lstStyle/>
        <a:p>
          <a:r>
            <a:rPr lang="en-US" sz="2400" dirty="0" smtClean="0"/>
            <a:t>Hire staff and leaders who understand the community’s cultural diversity.</a:t>
          </a:r>
          <a:endParaRPr lang="en-US" sz="3400" dirty="0"/>
        </a:p>
      </dgm:t>
    </dgm:pt>
    <dgm:pt modelId="{09A0F079-C5A6-4F56-8089-06B34AC3FBA1}" type="parTrans" cxnId="{399CD505-5616-4496-BCE2-5F65D997E8DA}">
      <dgm:prSet/>
      <dgm:spPr/>
      <dgm:t>
        <a:bodyPr/>
        <a:lstStyle/>
        <a:p>
          <a:endParaRPr lang="en-US"/>
        </a:p>
      </dgm:t>
    </dgm:pt>
    <dgm:pt modelId="{DEDE668E-5AEE-475C-94BC-1D2984F624D7}" type="sibTrans" cxnId="{399CD505-5616-4496-BCE2-5F65D997E8DA}">
      <dgm:prSet/>
      <dgm:spPr/>
      <dgm:t>
        <a:bodyPr/>
        <a:lstStyle/>
        <a:p>
          <a:endParaRPr lang="en-US"/>
        </a:p>
      </dgm:t>
    </dgm:pt>
    <dgm:pt modelId="{AD612D3B-D510-4CE1-9D54-0268E1B5CCCD}">
      <dgm:prSet custT="1"/>
      <dgm:spPr/>
      <dgm:t>
        <a:bodyPr/>
        <a:lstStyle/>
        <a:p>
          <a:r>
            <a:rPr lang="en-US" sz="2400" dirty="0" smtClean="0"/>
            <a:t>Partner with local cultural organizations and groups.</a:t>
          </a:r>
          <a:endParaRPr lang="en-US" sz="2400" dirty="0"/>
        </a:p>
      </dgm:t>
    </dgm:pt>
    <dgm:pt modelId="{36EBA020-5EDF-4F79-87F5-028A4DF7D214}" type="parTrans" cxnId="{3AF98DFD-D349-4316-98F0-EB0C93ABA72C}">
      <dgm:prSet/>
      <dgm:spPr/>
      <dgm:t>
        <a:bodyPr/>
        <a:lstStyle/>
        <a:p>
          <a:endParaRPr lang="en-US"/>
        </a:p>
      </dgm:t>
    </dgm:pt>
    <dgm:pt modelId="{61CB7D98-2C23-43BC-BCE1-B5621C8C1CD3}" type="sibTrans" cxnId="{3AF98DFD-D349-4316-98F0-EB0C93ABA72C}">
      <dgm:prSet/>
      <dgm:spPr/>
      <dgm:t>
        <a:bodyPr/>
        <a:lstStyle/>
        <a:p>
          <a:endParaRPr lang="en-US"/>
        </a:p>
      </dgm:t>
    </dgm:pt>
    <dgm:pt modelId="{260D7DD8-0399-490E-9F14-A95322B98855}" type="pres">
      <dgm:prSet presAssocID="{F69B9953-E0E5-4735-8539-F702C6EB4C3D}" presName="Name0" presStyleCnt="0">
        <dgm:presLayoutVars>
          <dgm:dir/>
        </dgm:presLayoutVars>
      </dgm:prSet>
      <dgm:spPr/>
      <dgm:t>
        <a:bodyPr/>
        <a:lstStyle/>
        <a:p>
          <a:endParaRPr lang="en-US"/>
        </a:p>
      </dgm:t>
    </dgm:pt>
    <dgm:pt modelId="{2AC18209-EC03-4ECC-83C9-8EF164ADF12C}" type="pres">
      <dgm:prSet presAssocID="{706F3F1D-F247-44C9-BA24-A0540EF6CB48}" presName="noChildren" presStyleCnt="0"/>
      <dgm:spPr/>
    </dgm:pt>
    <dgm:pt modelId="{5679AD29-92C2-4261-B023-CFD612242792}" type="pres">
      <dgm:prSet presAssocID="{706F3F1D-F247-44C9-BA24-A0540EF6CB48}" presName="gap" presStyleCnt="0"/>
      <dgm:spPr/>
    </dgm:pt>
    <dgm:pt modelId="{160B9469-C163-4B93-9C65-3DDCAD0C2FBA}" type="pres">
      <dgm:prSet presAssocID="{706F3F1D-F247-44C9-BA24-A0540EF6CB48}" presName="medCircle2" presStyleLbl="vennNode1" presStyleIdx="0" presStyleCnt="4" custScaleX="38555" custScaleY="38555" custLinFactNeighborX="-26993" custLinFactNeighborY="-15951"/>
      <dgm:spPr>
        <a:prstGeom prst="ellipse">
          <a:avLst/>
        </a:prstGeom>
      </dgm:spPr>
    </dgm:pt>
    <dgm:pt modelId="{96EC4BBF-B93B-4BFC-8381-4310A6BEC604}" type="pres">
      <dgm:prSet presAssocID="{706F3F1D-F247-44C9-BA24-A0540EF6CB48}" presName="txLvlOnly1" presStyleLbl="revTx" presStyleIdx="0" presStyleCnt="4"/>
      <dgm:spPr/>
      <dgm:t>
        <a:bodyPr/>
        <a:lstStyle/>
        <a:p>
          <a:endParaRPr lang="en-US"/>
        </a:p>
      </dgm:t>
    </dgm:pt>
    <dgm:pt modelId="{46E26A3E-9D73-4C9A-943E-C46F9D480520}" type="pres">
      <dgm:prSet presAssocID="{7DE00537-CFB0-4CE6-B78C-682C0F2F5EA4}" presName="noChildren" presStyleCnt="0"/>
      <dgm:spPr/>
    </dgm:pt>
    <dgm:pt modelId="{E87FAEB2-93D0-45AE-BC06-D6BBEE2186F4}" type="pres">
      <dgm:prSet presAssocID="{7DE00537-CFB0-4CE6-B78C-682C0F2F5EA4}" presName="gap" presStyleCnt="0"/>
      <dgm:spPr/>
    </dgm:pt>
    <dgm:pt modelId="{59D32C44-086D-409A-9EB4-9540CC7DDFC7}" type="pres">
      <dgm:prSet presAssocID="{7DE00537-CFB0-4CE6-B78C-682C0F2F5EA4}" presName="medCircle2" presStyleLbl="vennNode1" presStyleIdx="1" presStyleCnt="4" custScaleX="38555" custScaleY="38555" custLinFactNeighborX="-28816" custLinFactNeighborY="-8912"/>
      <dgm:spPr>
        <a:prstGeom prst="ellipse">
          <a:avLst/>
        </a:prstGeom>
      </dgm:spPr>
    </dgm:pt>
    <dgm:pt modelId="{37AB53CE-FF33-47CA-911B-42771A593AF4}" type="pres">
      <dgm:prSet presAssocID="{7DE00537-CFB0-4CE6-B78C-682C0F2F5EA4}" presName="txLvlOnly1" presStyleLbl="revTx" presStyleIdx="1" presStyleCnt="4"/>
      <dgm:spPr/>
      <dgm:t>
        <a:bodyPr/>
        <a:lstStyle/>
        <a:p>
          <a:endParaRPr lang="en-US"/>
        </a:p>
      </dgm:t>
    </dgm:pt>
    <dgm:pt modelId="{0218DC19-62DB-4B82-8457-8BB1E0B642B3}" type="pres">
      <dgm:prSet presAssocID="{437D38FD-1098-4366-84F0-81FD508184FA}" presName="noChildren" presStyleCnt="0"/>
      <dgm:spPr/>
    </dgm:pt>
    <dgm:pt modelId="{FA6CD770-40A1-4543-BC44-161573591A56}" type="pres">
      <dgm:prSet presAssocID="{437D38FD-1098-4366-84F0-81FD508184FA}" presName="gap" presStyleCnt="0"/>
      <dgm:spPr/>
    </dgm:pt>
    <dgm:pt modelId="{31312D4B-2431-4288-B8DD-DBC614C7BF65}" type="pres">
      <dgm:prSet presAssocID="{437D38FD-1098-4366-84F0-81FD508184FA}" presName="medCircle2" presStyleLbl="vennNode1" presStyleIdx="2" presStyleCnt="4" custScaleX="38555" custScaleY="38555" custLinFactNeighborX="-28816" custLinFactNeighborY="-8912"/>
      <dgm:spPr>
        <a:prstGeom prst="ellipse">
          <a:avLst/>
        </a:prstGeom>
      </dgm:spPr>
    </dgm:pt>
    <dgm:pt modelId="{52837640-1C0D-4F2C-AC2D-8ADAE9F024CC}" type="pres">
      <dgm:prSet presAssocID="{437D38FD-1098-4366-84F0-81FD508184FA}" presName="txLvlOnly1" presStyleLbl="revTx" presStyleIdx="2" presStyleCnt="4"/>
      <dgm:spPr/>
      <dgm:t>
        <a:bodyPr/>
        <a:lstStyle/>
        <a:p>
          <a:endParaRPr lang="en-US"/>
        </a:p>
      </dgm:t>
    </dgm:pt>
    <dgm:pt modelId="{E3AEFC96-72D6-418A-A537-A679F9D332CA}" type="pres">
      <dgm:prSet presAssocID="{AD612D3B-D510-4CE1-9D54-0268E1B5CCCD}" presName="noChildren" presStyleCnt="0"/>
      <dgm:spPr/>
    </dgm:pt>
    <dgm:pt modelId="{22882336-482F-486D-B9FA-9571BBBF83AC}" type="pres">
      <dgm:prSet presAssocID="{AD612D3B-D510-4CE1-9D54-0268E1B5CCCD}" presName="gap" presStyleCnt="0"/>
      <dgm:spPr/>
    </dgm:pt>
    <dgm:pt modelId="{E7CC05C6-33E6-4EFE-889A-C44AB2972E17}" type="pres">
      <dgm:prSet presAssocID="{AD612D3B-D510-4CE1-9D54-0268E1B5CCCD}" presName="medCircle2" presStyleLbl="vennNode1" presStyleIdx="3" presStyleCnt="4" custScaleX="38555" custScaleY="38555" custLinFactNeighborX="-28816" custLinFactNeighborY="-8912"/>
      <dgm:spPr>
        <a:prstGeom prst="ellipse">
          <a:avLst/>
        </a:prstGeom>
      </dgm:spPr>
    </dgm:pt>
    <dgm:pt modelId="{79C1FA1E-C37C-472E-B6C0-C5267892E0F3}" type="pres">
      <dgm:prSet presAssocID="{AD612D3B-D510-4CE1-9D54-0268E1B5CCCD}" presName="txLvlOnly1" presStyleLbl="revTx" presStyleIdx="3" presStyleCnt="4"/>
      <dgm:spPr/>
      <dgm:t>
        <a:bodyPr/>
        <a:lstStyle/>
        <a:p>
          <a:endParaRPr lang="en-US"/>
        </a:p>
      </dgm:t>
    </dgm:pt>
  </dgm:ptLst>
  <dgm:cxnLst>
    <dgm:cxn modelId="{B78A86C3-2B32-4F16-BFA6-E067E4350DDF}" srcId="{F69B9953-E0E5-4735-8539-F702C6EB4C3D}" destId="{7DE00537-CFB0-4CE6-B78C-682C0F2F5EA4}" srcOrd="1" destOrd="0" parTransId="{1665B57C-D89E-4138-89E0-EA6522500F94}" sibTransId="{68C77052-C87D-4990-BE7F-28111FA09584}"/>
    <dgm:cxn modelId="{3AF98DFD-D349-4316-98F0-EB0C93ABA72C}" srcId="{F69B9953-E0E5-4735-8539-F702C6EB4C3D}" destId="{AD612D3B-D510-4CE1-9D54-0268E1B5CCCD}" srcOrd="3" destOrd="0" parTransId="{36EBA020-5EDF-4F79-87F5-028A4DF7D214}" sibTransId="{61CB7D98-2C23-43BC-BCE1-B5621C8C1CD3}"/>
    <dgm:cxn modelId="{CF6394D7-8324-4EB3-B53E-21BEA64D048D}" type="presOf" srcId="{706F3F1D-F247-44C9-BA24-A0540EF6CB48}" destId="{96EC4BBF-B93B-4BFC-8381-4310A6BEC604}" srcOrd="0" destOrd="0" presId="urn:microsoft.com/office/officeart/2008/layout/VerticalCircleList"/>
    <dgm:cxn modelId="{9F67635D-36D9-490D-BBA3-33B040F25DA4}" type="presOf" srcId="{AD612D3B-D510-4CE1-9D54-0268E1B5CCCD}" destId="{79C1FA1E-C37C-472E-B6C0-C5267892E0F3}" srcOrd="0" destOrd="0" presId="urn:microsoft.com/office/officeart/2008/layout/VerticalCircleList"/>
    <dgm:cxn modelId="{FCEB8120-33B9-481E-8BDC-EF643EFD00B7}" srcId="{F69B9953-E0E5-4735-8539-F702C6EB4C3D}" destId="{706F3F1D-F247-44C9-BA24-A0540EF6CB48}" srcOrd="0" destOrd="0" parTransId="{5C05F00C-2990-487E-8D06-C1E4911D638E}" sibTransId="{4BC503C1-9C0A-4671-A382-2DABFC3D7B9D}"/>
    <dgm:cxn modelId="{ADFFE779-C492-4FE1-8670-7C33161A6990}" type="presOf" srcId="{F69B9953-E0E5-4735-8539-F702C6EB4C3D}" destId="{260D7DD8-0399-490E-9F14-A95322B98855}" srcOrd="0" destOrd="0" presId="urn:microsoft.com/office/officeart/2008/layout/VerticalCircleList"/>
    <dgm:cxn modelId="{399CD505-5616-4496-BCE2-5F65D997E8DA}" srcId="{F69B9953-E0E5-4735-8539-F702C6EB4C3D}" destId="{437D38FD-1098-4366-84F0-81FD508184FA}" srcOrd="2" destOrd="0" parTransId="{09A0F079-C5A6-4F56-8089-06B34AC3FBA1}" sibTransId="{DEDE668E-5AEE-475C-94BC-1D2984F624D7}"/>
    <dgm:cxn modelId="{F25176CF-4CBB-4F95-938B-33C0BEC5CE3C}" type="presOf" srcId="{7DE00537-CFB0-4CE6-B78C-682C0F2F5EA4}" destId="{37AB53CE-FF33-47CA-911B-42771A593AF4}" srcOrd="0" destOrd="0" presId="urn:microsoft.com/office/officeart/2008/layout/VerticalCircleList"/>
    <dgm:cxn modelId="{5C47287F-B8C7-41E6-8B39-677D6449D78C}" type="presOf" srcId="{437D38FD-1098-4366-84F0-81FD508184FA}" destId="{52837640-1C0D-4F2C-AC2D-8ADAE9F024CC}" srcOrd="0" destOrd="0" presId="urn:microsoft.com/office/officeart/2008/layout/VerticalCircleList"/>
    <dgm:cxn modelId="{A6E9F155-937C-4B9B-81B8-B144E105DE4C}" type="presParOf" srcId="{260D7DD8-0399-490E-9F14-A95322B98855}" destId="{2AC18209-EC03-4ECC-83C9-8EF164ADF12C}" srcOrd="0" destOrd="0" presId="urn:microsoft.com/office/officeart/2008/layout/VerticalCircleList"/>
    <dgm:cxn modelId="{81233CA6-DA9E-4EEC-B445-ECEAE925D5E9}" type="presParOf" srcId="{2AC18209-EC03-4ECC-83C9-8EF164ADF12C}" destId="{5679AD29-92C2-4261-B023-CFD612242792}" srcOrd="0" destOrd="0" presId="urn:microsoft.com/office/officeart/2008/layout/VerticalCircleList"/>
    <dgm:cxn modelId="{539EDE72-73BE-4721-B365-D3373193C4B5}" type="presParOf" srcId="{2AC18209-EC03-4ECC-83C9-8EF164ADF12C}" destId="{160B9469-C163-4B93-9C65-3DDCAD0C2FBA}" srcOrd="1" destOrd="0" presId="urn:microsoft.com/office/officeart/2008/layout/VerticalCircleList"/>
    <dgm:cxn modelId="{BA47AB52-707B-40DB-B5A1-AF15AA1E226D}" type="presParOf" srcId="{2AC18209-EC03-4ECC-83C9-8EF164ADF12C}" destId="{96EC4BBF-B93B-4BFC-8381-4310A6BEC604}" srcOrd="2" destOrd="0" presId="urn:microsoft.com/office/officeart/2008/layout/VerticalCircleList"/>
    <dgm:cxn modelId="{66116ACE-E039-49F0-9B2E-13644DCBC271}" type="presParOf" srcId="{260D7DD8-0399-490E-9F14-A95322B98855}" destId="{46E26A3E-9D73-4C9A-943E-C46F9D480520}" srcOrd="1" destOrd="0" presId="urn:microsoft.com/office/officeart/2008/layout/VerticalCircleList"/>
    <dgm:cxn modelId="{0AEF9CEF-1E5D-4731-8148-32D931E22861}" type="presParOf" srcId="{46E26A3E-9D73-4C9A-943E-C46F9D480520}" destId="{E87FAEB2-93D0-45AE-BC06-D6BBEE2186F4}" srcOrd="0" destOrd="0" presId="urn:microsoft.com/office/officeart/2008/layout/VerticalCircleList"/>
    <dgm:cxn modelId="{98C6441B-4281-46E4-8741-981FD5AFCF73}" type="presParOf" srcId="{46E26A3E-9D73-4C9A-943E-C46F9D480520}" destId="{59D32C44-086D-409A-9EB4-9540CC7DDFC7}" srcOrd="1" destOrd="0" presId="urn:microsoft.com/office/officeart/2008/layout/VerticalCircleList"/>
    <dgm:cxn modelId="{D0173F95-49F6-44D5-A206-04F775CD2F03}" type="presParOf" srcId="{46E26A3E-9D73-4C9A-943E-C46F9D480520}" destId="{37AB53CE-FF33-47CA-911B-42771A593AF4}" srcOrd="2" destOrd="0" presId="urn:microsoft.com/office/officeart/2008/layout/VerticalCircleList"/>
    <dgm:cxn modelId="{30CB32A6-2270-4A94-AA22-15F22FE53A37}" type="presParOf" srcId="{260D7DD8-0399-490E-9F14-A95322B98855}" destId="{0218DC19-62DB-4B82-8457-8BB1E0B642B3}" srcOrd="2" destOrd="0" presId="urn:microsoft.com/office/officeart/2008/layout/VerticalCircleList"/>
    <dgm:cxn modelId="{92274A71-78EE-4728-9528-77DA67B1B4D1}" type="presParOf" srcId="{0218DC19-62DB-4B82-8457-8BB1E0B642B3}" destId="{FA6CD770-40A1-4543-BC44-161573591A56}" srcOrd="0" destOrd="0" presId="urn:microsoft.com/office/officeart/2008/layout/VerticalCircleList"/>
    <dgm:cxn modelId="{3429AB84-18C4-45F7-A628-95ADA93AC7B0}" type="presParOf" srcId="{0218DC19-62DB-4B82-8457-8BB1E0B642B3}" destId="{31312D4B-2431-4288-B8DD-DBC614C7BF65}" srcOrd="1" destOrd="0" presId="urn:microsoft.com/office/officeart/2008/layout/VerticalCircleList"/>
    <dgm:cxn modelId="{CAC9E0BC-738A-4AA4-B993-CBA59C24C664}" type="presParOf" srcId="{0218DC19-62DB-4B82-8457-8BB1E0B642B3}" destId="{52837640-1C0D-4F2C-AC2D-8ADAE9F024CC}" srcOrd="2" destOrd="0" presId="urn:microsoft.com/office/officeart/2008/layout/VerticalCircleList"/>
    <dgm:cxn modelId="{86196D90-4F9C-4B1A-AA80-2976CA33FAD9}" type="presParOf" srcId="{260D7DD8-0399-490E-9F14-A95322B98855}" destId="{E3AEFC96-72D6-418A-A537-A679F9D332CA}" srcOrd="3" destOrd="0" presId="urn:microsoft.com/office/officeart/2008/layout/VerticalCircleList"/>
    <dgm:cxn modelId="{39741105-6E15-4ABE-8809-F8BB98BA7F99}" type="presParOf" srcId="{E3AEFC96-72D6-418A-A537-A679F9D332CA}" destId="{22882336-482F-486D-B9FA-9571BBBF83AC}" srcOrd="0" destOrd="0" presId="urn:microsoft.com/office/officeart/2008/layout/VerticalCircleList"/>
    <dgm:cxn modelId="{A96C626B-171A-447D-A7E0-596BD30E4D3F}" type="presParOf" srcId="{E3AEFC96-72D6-418A-A537-A679F9D332CA}" destId="{E7CC05C6-33E6-4EFE-889A-C44AB2972E17}" srcOrd="1" destOrd="0" presId="urn:microsoft.com/office/officeart/2008/layout/VerticalCircleList"/>
    <dgm:cxn modelId="{B2DD6166-5513-47D5-AA11-04BF126B6923}" type="presParOf" srcId="{E3AEFC96-72D6-418A-A537-A679F9D332CA}" destId="{79C1FA1E-C37C-472E-B6C0-C5267892E0F3}"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E0FA64-2E52-4F07-B2CB-7898E7E53B65}"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A5A8AF1D-0E9A-4037-810B-3E6FEA506EB1}">
      <dgm:prSet phldrT="[Text]" custT="1"/>
      <dgm:spPr/>
      <dgm:t>
        <a:bodyPr/>
        <a:lstStyle/>
        <a:p>
          <a:r>
            <a:rPr lang="en-US" sz="2400" dirty="0" smtClean="0"/>
            <a:t>Continually and transparently explore values, beliefs, and attitudes about your culture and others.</a:t>
          </a:r>
          <a:endParaRPr lang="en-US" sz="2400" dirty="0"/>
        </a:p>
      </dgm:t>
    </dgm:pt>
    <dgm:pt modelId="{E6E519E9-4DFA-4804-9B17-0FF02EFDD86F}" type="parTrans" cxnId="{A1180054-12C2-429E-97CD-FFE3DC857431}">
      <dgm:prSet/>
      <dgm:spPr/>
      <dgm:t>
        <a:bodyPr/>
        <a:lstStyle/>
        <a:p>
          <a:endParaRPr lang="en-US"/>
        </a:p>
      </dgm:t>
    </dgm:pt>
    <dgm:pt modelId="{8C93629E-9361-4FD8-868E-6F9341A4C198}" type="sibTrans" cxnId="{A1180054-12C2-429E-97CD-FFE3DC857431}">
      <dgm:prSet/>
      <dgm:spPr/>
      <dgm:t>
        <a:bodyPr/>
        <a:lstStyle/>
        <a:p>
          <a:endParaRPr lang="en-US"/>
        </a:p>
      </dgm:t>
    </dgm:pt>
    <dgm:pt modelId="{5534D996-648F-4534-ADC9-FCA6AC280759}">
      <dgm:prSet phldrT="[Text]" custT="1"/>
      <dgm:spPr/>
      <dgm:t>
        <a:bodyPr/>
        <a:lstStyle/>
        <a:p>
          <a:r>
            <a:rPr lang="en-US" sz="2400" dirty="0" smtClean="0"/>
            <a:t>Non-defensively engage the entire organization, families, and the larger community in regular self-assessments.</a:t>
          </a:r>
          <a:endParaRPr lang="en-US" sz="2400" dirty="0"/>
        </a:p>
      </dgm:t>
    </dgm:pt>
    <dgm:pt modelId="{662F8760-F1AA-420E-94F7-E48576B782F2}" type="parTrans" cxnId="{59D59D19-9966-4D0C-940D-9B8AEAE4B066}">
      <dgm:prSet/>
      <dgm:spPr/>
      <dgm:t>
        <a:bodyPr/>
        <a:lstStyle/>
        <a:p>
          <a:endParaRPr lang="en-US"/>
        </a:p>
      </dgm:t>
    </dgm:pt>
    <dgm:pt modelId="{F4E23D14-56CF-4DB9-A990-3D3CCA05AABC}" type="sibTrans" cxnId="{59D59D19-9966-4D0C-940D-9B8AEAE4B066}">
      <dgm:prSet/>
      <dgm:spPr/>
      <dgm:t>
        <a:bodyPr/>
        <a:lstStyle/>
        <a:p>
          <a:endParaRPr lang="en-US"/>
        </a:p>
      </dgm:t>
    </dgm:pt>
    <dgm:pt modelId="{D38A043E-C638-4A3A-BBEA-50C0756AC86C}">
      <dgm:prSet phldrT="[Text]" custT="1"/>
      <dgm:spPr/>
      <dgm:t>
        <a:bodyPr/>
        <a:lstStyle/>
        <a:p>
          <a:r>
            <a:rPr lang="en-US" sz="2400" dirty="0" smtClean="0"/>
            <a:t>Periodically review whether recruiting and hiring practices and policies ensure diverse staffing and representative leadership.</a:t>
          </a:r>
          <a:endParaRPr lang="en-US" sz="2400" dirty="0"/>
        </a:p>
      </dgm:t>
    </dgm:pt>
    <dgm:pt modelId="{08313C58-70D6-4851-83F7-3224219A3D37}" type="parTrans" cxnId="{0FC508E8-69BB-4508-932D-28E36CF41490}">
      <dgm:prSet/>
      <dgm:spPr/>
      <dgm:t>
        <a:bodyPr/>
        <a:lstStyle/>
        <a:p>
          <a:endParaRPr lang="en-US"/>
        </a:p>
      </dgm:t>
    </dgm:pt>
    <dgm:pt modelId="{631B5CF4-D5E3-4138-A2DD-68441980DDD0}" type="sibTrans" cxnId="{0FC508E8-69BB-4508-932D-28E36CF41490}">
      <dgm:prSet/>
      <dgm:spPr/>
      <dgm:t>
        <a:bodyPr/>
        <a:lstStyle/>
        <a:p>
          <a:endParaRPr lang="en-US"/>
        </a:p>
      </dgm:t>
    </dgm:pt>
    <dgm:pt modelId="{85DFE549-0A56-49B3-9502-030FC229BB0E}" type="pres">
      <dgm:prSet presAssocID="{ADE0FA64-2E52-4F07-B2CB-7898E7E53B65}" presName="Name0" presStyleCnt="0">
        <dgm:presLayoutVars>
          <dgm:dir/>
        </dgm:presLayoutVars>
      </dgm:prSet>
      <dgm:spPr/>
      <dgm:t>
        <a:bodyPr/>
        <a:lstStyle/>
        <a:p>
          <a:endParaRPr lang="en-US"/>
        </a:p>
      </dgm:t>
    </dgm:pt>
    <dgm:pt modelId="{46B54784-2A1D-4527-8F94-F5152F6624E2}" type="pres">
      <dgm:prSet presAssocID="{A5A8AF1D-0E9A-4037-810B-3E6FEA506EB1}" presName="noChildren" presStyleCnt="0"/>
      <dgm:spPr/>
      <dgm:t>
        <a:bodyPr/>
        <a:lstStyle/>
        <a:p>
          <a:endParaRPr lang="en-US"/>
        </a:p>
      </dgm:t>
    </dgm:pt>
    <dgm:pt modelId="{B1D6D905-9AD1-4DAF-912C-77CEE8CC1742}" type="pres">
      <dgm:prSet presAssocID="{A5A8AF1D-0E9A-4037-810B-3E6FEA506EB1}" presName="gap" presStyleCnt="0"/>
      <dgm:spPr/>
      <dgm:t>
        <a:bodyPr/>
        <a:lstStyle/>
        <a:p>
          <a:endParaRPr lang="en-US"/>
        </a:p>
      </dgm:t>
    </dgm:pt>
    <dgm:pt modelId="{5D85006E-F8AD-4F1E-9C5D-EB02A8722B48}" type="pres">
      <dgm:prSet presAssocID="{A5A8AF1D-0E9A-4037-810B-3E6FEA506EB1}" presName="medCircle2" presStyleLbl="vennNode1" presStyleIdx="0" presStyleCnt="3" custScaleX="42410" custScaleY="42410" custLinFactNeighborX="-41220" custLinFactNeighborY="-22201"/>
      <dgm:spPr/>
      <dgm:t>
        <a:bodyPr/>
        <a:lstStyle/>
        <a:p>
          <a:endParaRPr lang="en-US"/>
        </a:p>
      </dgm:t>
    </dgm:pt>
    <dgm:pt modelId="{322DE760-817B-47C6-9836-DD02A04EE6F3}" type="pres">
      <dgm:prSet presAssocID="{A5A8AF1D-0E9A-4037-810B-3E6FEA506EB1}" presName="txLvlOnly1" presStyleLbl="revTx" presStyleIdx="0" presStyleCnt="3"/>
      <dgm:spPr/>
      <dgm:t>
        <a:bodyPr/>
        <a:lstStyle/>
        <a:p>
          <a:endParaRPr lang="en-US"/>
        </a:p>
      </dgm:t>
    </dgm:pt>
    <dgm:pt modelId="{2A4210F7-2E7C-40B9-A08D-DEA70E26B6AB}" type="pres">
      <dgm:prSet presAssocID="{5534D996-648F-4534-ADC9-FCA6AC280759}" presName="noChildren" presStyleCnt="0"/>
      <dgm:spPr/>
      <dgm:t>
        <a:bodyPr/>
        <a:lstStyle/>
        <a:p>
          <a:endParaRPr lang="en-US"/>
        </a:p>
      </dgm:t>
    </dgm:pt>
    <dgm:pt modelId="{2791667D-BB86-4749-A41D-80911CF1B0D1}" type="pres">
      <dgm:prSet presAssocID="{5534D996-648F-4534-ADC9-FCA6AC280759}" presName="gap" presStyleCnt="0"/>
      <dgm:spPr/>
      <dgm:t>
        <a:bodyPr/>
        <a:lstStyle/>
        <a:p>
          <a:endParaRPr lang="en-US"/>
        </a:p>
      </dgm:t>
    </dgm:pt>
    <dgm:pt modelId="{E7F812B5-3DDE-463B-9BDA-BD9AC49BBFD0}" type="pres">
      <dgm:prSet presAssocID="{5534D996-648F-4534-ADC9-FCA6AC280759}" presName="medCircle2" presStyleLbl="vennNode1" presStyleIdx="1" presStyleCnt="3" custScaleX="42410" custScaleY="42410" custLinFactNeighborX="-41220" custLinFactNeighborY="-22201"/>
      <dgm:spPr/>
      <dgm:t>
        <a:bodyPr/>
        <a:lstStyle/>
        <a:p>
          <a:endParaRPr lang="en-US"/>
        </a:p>
      </dgm:t>
    </dgm:pt>
    <dgm:pt modelId="{1DAB5827-EB34-4B4D-8B3B-9D5F4E214678}" type="pres">
      <dgm:prSet presAssocID="{5534D996-648F-4534-ADC9-FCA6AC280759}" presName="txLvlOnly1" presStyleLbl="revTx" presStyleIdx="1" presStyleCnt="3"/>
      <dgm:spPr/>
      <dgm:t>
        <a:bodyPr/>
        <a:lstStyle/>
        <a:p>
          <a:endParaRPr lang="en-US"/>
        </a:p>
      </dgm:t>
    </dgm:pt>
    <dgm:pt modelId="{692CDEB6-F07D-49D0-A6AF-5AE59ED3BC6C}" type="pres">
      <dgm:prSet presAssocID="{D38A043E-C638-4A3A-BBEA-50C0756AC86C}" presName="noChildren" presStyleCnt="0"/>
      <dgm:spPr/>
      <dgm:t>
        <a:bodyPr/>
        <a:lstStyle/>
        <a:p>
          <a:endParaRPr lang="en-US"/>
        </a:p>
      </dgm:t>
    </dgm:pt>
    <dgm:pt modelId="{477D076F-86AA-4A03-8BB7-A0CC1EC4C627}" type="pres">
      <dgm:prSet presAssocID="{D38A043E-C638-4A3A-BBEA-50C0756AC86C}" presName="gap" presStyleCnt="0"/>
      <dgm:spPr/>
      <dgm:t>
        <a:bodyPr/>
        <a:lstStyle/>
        <a:p>
          <a:endParaRPr lang="en-US"/>
        </a:p>
      </dgm:t>
    </dgm:pt>
    <dgm:pt modelId="{78A56E85-A935-4C1C-BAC4-5A0D53555A87}" type="pres">
      <dgm:prSet presAssocID="{D38A043E-C638-4A3A-BBEA-50C0756AC86C}" presName="medCircle2" presStyleLbl="vennNode1" presStyleIdx="2" presStyleCnt="3" custScaleX="42410" custScaleY="42410" custLinFactNeighborX="-41220" custLinFactNeighborY="-22201"/>
      <dgm:spPr/>
      <dgm:t>
        <a:bodyPr/>
        <a:lstStyle/>
        <a:p>
          <a:endParaRPr lang="en-US"/>
        </a:p>
      </dgm:t>
    </dgm:pt>
    <dgm:pt modelId="{9DA6477D-A597-4892-8310-1C5AEDF72628}" type="pres">
      <dgm:prSet presAssocID="{D38A043E-C638-4A3A-BBEA-50C0756AC86C}" presName="txLvlOnly1" presStyleLbl="revTx" presStyleIdx="2" presStyleCnt="3"/>
      <dgm:spPr/>
      <dgm:t>
        <a:bodyPr/>
        <a:lstStyle/>
        <a:p>
          <a:endParaRPr lang="en-US"/>
        </a:p>
      </dgm:t>
    </dgm:pt>
  </dgm:ptLst>
  <dgm:cxnLst>
    <dgm:cxn modelId="{AEC69611-9CAA-4B6C-A783-E8087F8DA2E3}" type="presOf" srcId="{ADE0FA64-2E52-4F07-B2CB-7898E7E53B65}" destId="{85DFE549-0A56-49B3-9502-030FC229BB0E}" srcOrd="0" destOrd="0" presId="urn:microsoft.com/office/officeart/2008/layout/VerticalCircleList"/>
    <dgm:cxn modelId="{A1180054-12C2-429E-97CD-FFE3DC857431}" srcId="{ADE0FA64-2E52-4F07-B2CB-7898E7E53B65}" destId="{A5A8AF1D-0E9A-4037-810B-3E6FEA506EB1}" srcOrd="0" destOrd="0" parTransId="{E6E519E9-4DFA-4804-9B17-0FF02EFDD86F}" sibTransId="{8C93629E-9361-4FD8-868E-6F9341A4C198}"/>
    <dgm:cxn modelId="{B5D94ABD-E39D-4F59-B00A-8E3432C049A7}" type="presOf" srcId="{5534D996-648F-4534-ADC9-FCA6AC280759}" destId="{1DAB5827-EB34-4B4D-8B3B-9D5F4E214678}" srcOrd="0" destOrd="0" presId="urn:microsoft.com/office/officeart/2008/layout/VerticalCircleList"/>
    <dgm:cxn modelId="{59D59D19-9966-4D0C-940D-9B8AEAE4B066}" srcId="{ADE0FA64-2E52-4F07-B2CB-7898E7E53B65}" destId="{5534D996-648F-4534-ADC9-FCA6AC280759}" srcOrd="1" destOrd="0" parTransId="{662F8760-F1AA-420E-94F7-E48576B782F2}" sibTransId="{F4E23D14-56CF-4DB9-A990-3D3CCA05AABC}"/>
    <dgm:cxn modelId="{DDD15014-864F-4515-8545-50489BE730F2}" type="presOf" srcId="{A5A8AF1D-0E9A-4037-810B-3E6FEA506EB1}" destId="{322DE760-817B-47C6-9836-DD02A04EE6F3}" srcOrd="0" destOrd="0" presId="urn:microsoft.com/office/officeart/2008/layout/VerticalCircleList"/>
    <dgm:cxn modelId="{22571349-9223-462D-B965-19F7D2EA0CD1}" type="presOf" srcId="{D38A043E-C638-4A3A-BBEA-50C0756AC86C}" destId="{9DA6477D-A597-4892-8310-1C5AEDF72628}" srcOrd="0" destOrd="0" presId="urn:microsoft.com/office/officeart/2008/layout/VerticalCircleList"/>
    <dgm:cxn modelId="{0FC508E8-69BB-4508-932D-28E36CF41490}" srcId="{ADE0FA64-2E52-4F07-B2CB-7898E7E53B65}" destId="{D38A043E-C638-4A3A-BBEA-50C0756AC86C}" srcOrd="2" destOrd="0" parTransId="{08313C58-70D6-4851-83F7-3224219A3D37}" sibTransId="{631B5CF4-D5E3-4138-A2DD-68441980DDD0}"/>
    <dgm:cxn modelId="{70F2AED3-8DFB-4950-8F50-DCEE4617125D}" type="presParOf" srcId="{85DFE549-0A56-49B3-9502-030FC229BB0E}" destId="{46B54784-2A1D-4527-8F94-F5152F6624E2}" srcOrd="0" destOrd="0" presId="urn:microsoft.com/office/officeart/2008/layout/VerticalCircleList"/>
    <dgm:cxn modelId="{8C66C64A-7FAE-412A-93E3-9B1F6689C590}" type="presParOf" srcId="{46B54784-2A1D-4527-8F94-F5152F6624E2}" destId="{B1D6D905-9AD1-4DAF-912C-77CEE8CC1742}" srcOrd="0" destOrd="0" presId="urn:microsoft.com/office/officeart/2008/layout/VerticalCircleList"/>
    <dgm:cxn modelId="{9F557AA7-BF91-4942-A860-2BE6AB394C65}" type="presParOf" srcId="{46B54784-2A1D-4527-8F94-F5152F6624E2}" destId="{5D85006E-F8AD-4F1E-9C5D-EB02A8722B48}" srcOrd="1" destOrd="0" presId="urn:microsoft.com/office/officeart/2008/layout/VerticalCircleList"/>
    <dgm:cxn modelId="{D5DAAB1F-8868-4E20-B81C-0971C1E17206}" type="presParOf" srcId="{46B54784-2A1D-4527-8F94-F5152F6624E2}" destId="{322DE760-817B-47C6-9836-DD02A04EE6F3}" srcOrd="2" destOrd="0" presId="urn:microsoft.com/office/officeart/2008/layout/VerticalCircleList"/>
    <dgm:cxn modelId="{77F81E63-320A-4BD0-B83E-6DBF37F44C66}" type="presParOf" srcId="{85DFE549-0A56-49B3-9502-030FC229BB0E}" destId="{2A4210F7-2E7C-40B9-A08D-DEA70E26B6AB}" srcOrd="1" destOrd="0" presId="urn:microsoft.com/office/officeart/2008/layout/VerticalCircleList"/>
    <dgm:cxn modelId="{633010A2-9EBC-4557-A6E5-DFA4E8FF45D8}" type="presParOf" srcId="{2A4210F7-2E7C-40B9-A08D-DEA70E26B6AB}" destId="{2791667D-BB86-4749-A41D-80911CF1B0D1}" srcOrd="0" destOrd="0" presId="urn:microsoft.com/office/officeart/2008/layout/VerticalCircleList"/>
    <dgm:cxn modelId="{D908CFEB-7928-4F30-A151-E7E86697EB26}" type="presParOf" srcId="{2A4210F7-2E7C-40B9-A08D-DEA70E26B6AB}" destId="{E7F812B5-3DDE-463B-9BDA-BD9AC49BBFD0}" srcOrd="1" destOrd="0" presId="urn:microsoft.com/office/officeart/2008/layout/VerticalCircleList"/>
    <dgm:cxn modelId="{98B5707A-6D62-4564-8462-60EDB2B7EE70}" type="presParOf" srcId="{2A4210F7-2E7C-40B9-A08D-DEA70E26B6AB}" destId="{1DAB5827-EB34-4B4D-8B3B-9D5F4E214678}" srcOrd="2" destOrd="0" presId="urn:microsoft.com/office/officeart/2008/layout/VerticalCircleList"/>
    <dgm:cxn modelId="{4D035525-A5BD-4E6F-9C74-A7625656D91C}" type="presParOf" srcId="{85DFE549-0A56-49B3-9502-030FC229BB0E}" destId="{692CDEB6-F07D-49D0-A6AF-5AE59ED3BC6C}" srcOrd="2" destOrd="0" presId="urn:microsoft.com/office/officeart/2008/layout/VerticalCircleList"/>
    <dgm:cxn modelId="{B2316C1F-AC7E-4AD2-A3DD-67A12D009621}" type="presParOf" srcId="{692CDEB6-F07D-49D0-A6AF-5AE59ED3BC6C}" destId="{477D076F-86AA-4A03-8BB7-A0CC1EC4C627}" srcOrd="0" destOrd="0" presId="urn:microsoft.com/office/officeart/2008/layout/VerticalCircleList"/>
    <dgm:cxn modelId="{600F556D-32BA-4587-A84A-6A27BA2E1B00}" type="presParOf" srcId="{692CDEB6-F07D-49D0-A6AF-5AE59ED3BC6C}" destId="{78A56E85-A935-4C1C-BAC4-5A0D53555A87}" srcOrd="1" destOrd="0" presId="urn:microsoft.com/office/officeart/2008/layout/VerticalCircleList"/>
    <dgm:cxn modelId="{FB879935-96E7-414E-BB17-4AD733441F6D}" type="presParOf" srcId="{692CDEB6-F07D-49D0-A6AF-5AE59ED3BC6C}" destId="{9DA6477D-A597-4892-8310-1C5AEDF72628}"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DD2A6F-CFD4-48C6-80D3-25B9ABC40614}"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A1C4DEB3-9674-4F04-B8FB-560F29BF82A4}">
      <dgm:prSet phldrT="[Text]"/>
      <dgm:spPr/>
      <dgm:t>
        <a:bodyPr/>
        <a:lstStyle/>
        <a:p>
          <a:r>
            <a:rPr lang="en-US" dirty="0" smtClean="0"/>
            <a:t>Frequently review participation and satisfaction rates of families served from various cultures.</a:t>
          </a:r>
          <a:endParaRPr lang="en-US" dirty="0"/>
        </a:p>
      </dgm:t>
    </dgm:pt>
    <dgm:pt modelId="{AAF02E72-577A-4912-97B2-A6B9CB49BF4D}" type="parTrans" cxnId="{94920B2E-65D6-4486-AFD5-8C6D75B2EC5A}">
      <dgm:prSet/>
      <dgm:spPr/>
      <dgm:t>
        <a:bodyPr/>
        <a:lstStyle/>
        <a:p>
          <a:endParaRPr lang="en-US"/>
        </a:p>
      </dgm:t>
    </dgm:pt>
    <dgm:pt modelId="{F3135FD3-9417-4360-B842-A6FE9E61211B}" type="sibTrans" cxnId="{94920B2E-65D6-4486-AFD5-8C6D75B2EC5A}">
      <dgm:prSet/>
      <dgm:spPr/>
      <dgm:t>
        <a:bodyPr/>
        <a:lstStyle/>
        <a:p>
          <a:endParaRPr lang="en-US"/>
        </a:p>
      </dgm:t>
    </dgm:pt>
    <dgm:pt modelId="{AE64D6E9-1599-4387-B7E3-840C2210FA57}">
      <dgm:prSet phldrT="[Text]"/>
      <dgm:spPr/>
      <dgm:t>
        <a:bodyPr/>
        <a:lstStyle/>
        <a:p>
          <a:r>
            <a:rPr lang="en-US" dirty="0" smtClean="0"/>
            <a:t>Regularly review program practices, activities, and services.</a:t>
          </a:r>
          <a:endParaRPr lang="en-US" dirty="0"/>
        </a:p>
      </dgm:t>
    </dgm:pt>
    <dgm:pt modelId="{D54F2EB6-8DA2-4B60-A031-2BB2E5C2D8C1}" type="parTrans" cxnId="{865059F3-7C48-4418-AF79-964C54E9BD07}">
      <dgm:prSet/>
      <dgm:spPr/>
      <dgm:t>
        <a:bodyPr/>
        <a:lstStyle/>
        <a:p>
          <a:endParaRPr lang="en-US"/>
        </a:p>
      </dgm:t>
    </dgm:pt>
    <dgm:pt modelId="{3B79B6F8-13C3-4D80-960C-211A3BE84DAE}" type="sibTrans" cxnId="{865059F3-7C48-4418-AF79-964C54E9BD07}">
      <dgm:prSet/>
      <dgm:spPr/>
      <dgm:t>
        <a:bodyPr/>
        <a:lstStyle/>
        <a:p>
          <a:endParaRPr lang="en-US"/>
        </a:p>
      </dgm:t>
    </dgm:pt>
    <dgm:pt modelId="{29849760-97F4-470A-B83E-B7FCEFB2A996}">
      <dgm:prSet phldrT="[Text]"/>
      <dgm:spPr/>
      <dgm:t>
        <a:bodyPr/>
        <a:lstStyle/>
        <a:p>
          <a:r>
            <a:rPr lang="en-US" dirty="0" smtClean="0"/>
            <a:t>Regularly review methods of engagement and communication to ensure cultural appropriateness.</a:t>
          </a:r>
          <a:endParaRPr lang="en-US" dirty="0"/>
        </a:p>
      </dgm:t>
    </dgm:pt>
    <dgm:pt modelId="{796292AB-94CE-4905-A1E6-0A428F6B38BA}" type="parTrans" cxnId="{2DC397AF-C0E8-40D9-B6A9-A34CD2031DBE}">
      <dgm:prSet/>
      <dgm:spPr/>
      <dgm:t>
        <a:bodyPr/>
        <a:lstStyle/>
        <a:p>
          <a:endParaRPr lang="en-US"/>
        </a:p>
      </dgm:t>
    </dgm:pt>
    <dgm:pt modelId="{EE44C25E-6C4D-4CB0-945F-5CCFB7EC8FAC}" type="sibTrans" cxnId="{2DC397AF-C0E8-40D9-B6A9-A34CD2031DBE}">
      <dgm:prSet/>
      <dgm:spPr/>
      <dgm:t>
        <a:bodyPr/>
        <a:lstStyle/>
        <a:p>
          <a:endParaRPr lang="en-US"/>
        </a:p>
      </dgm:t>
    </dgm:pt>
    <dgm:pt modelId="{344DE64F-6594-4F2A-8C6C-5820DE913A39}">
      <dgm:prSet/>
      <dgm:spPr/>
      <dgm:t>
        <a:bodyPr/>
        <a:lstStyle/>
        <a:p>
          <a:r>
            <a:rPr lang="en-US" dirty="0" smtClean="0"/>
            <a:t>Assess the program environment and décor.</a:t>
          </a:r>
          <a:endParaRPr lang="en-US" dirty="0"/>
        </a:p>
      </dgm:t>
    </dgm:pt>
    <dgm:pt modelId="{9044B814-2C4B-442C-99F2-011FF8BCEAA7}" type="parTrans" cxnId="{368F3784-F57D-48CF-918B-55CE0DE44334}">
      <dgm:prSet/>
      <dgm:spPr/>
      <dgm:t>
        <a:bodyPr/>
        <a:lstStyle/>
        <a:p>
          <a:endParaRPr lang="en-US"/>
        </a:p>
      </dgm:t>
    </dgm:pt>
    <dgm:pt modelId="{CE96A760-A751-4100-B342-FE720602AC2E}" type="sibTrans" cxnId="{368F3784-F57D-48CF-918B-55CE0DE44334}">
      <dgm:prSet/>
      <dgm:spPr/>
      <dgm:t>
        <a:bodyPr/>
        <a:lstStyle/>
        <a:p>
          <a:endParaRPr lang="en-US"/>
        </a:p>
      </dgm:t>
    </dgm:pt>
    <dgm:pt modelId="{229A6F7C-45E7-4277-ACC7-0920A66EAEEE}" type="pres">
      <dgm:prSet presAssocID="{ACDD2A6F-CFD4-48C6-80D3-25B9ABC40614}" presName="Name0" presStyleCnt="0">
        <dgm:presLayoutVars>
          <dgm:dir/>
        </dgm:presLayoutVars>
      </dgm:prSet>
      <dgm:spPr/>
      <dgm:t>
        <a:bodyPr/>
        <a:lstStyle/>
        <a:p>
          <a:endParaRPr lang="en-US"/>
        </a:p>
      </dgm:t>
    </dgm:pt>
    <dgm:pt modelId="{E7331B03-B1D0-4148-833C-8AF6C169429E}" type="pres">
      <dgm:prSet presAssocID="{A1C4DEB3-9674-4F04-B8FB-560F29BF82A4}" presName="noChildren" presStyleCnt="0"/>
      <dgm:spPr/>
      <dgm:t>
        <a:bodyPr/>
        <a:lstStyle/>
        <a:p>
          <a:endParaRPr lang="en-US"/>
        </a:p>
      </dgm:t>
    </dgm:pt>
    <dgm:pt modelId="{D1AA76CF-3C63-49B7-99E3-DE76CA07F0D5}" type="pres">
      <dgm:prSet presAssocID="{A1C4DEB3-9674-4F04-B8FB-560F29BF82A4}" presName="gap" presStyleCnt="0"/>
      <dgm:spPr/>
      <dgm:t>
        <a:bodyPr/>
        <a:lstStyle/>
        <a:p>
          <a:endParaRPr lang="en-US"/>
        </a:p>
      </dgm:t>
    </dgm:pt>
    <dgm:pt modelId="{220F105B-E074-40A7-8EE8-C69DD725EB11}" type="pres">
      <dgm:prSet presAssocID="{A1C4DEB3-9674-4F04-B8FB-560F29BF82A4}" presName="medCircle2" presStyleLbl="vennNode1" presStyleIdx="0" presStyleCnt="4" custScaleX="51316" custScaleY="51316" custLinFactNeighborX="-42940" custLinFactNeighborY="-10826"/>
      <dgm:spPr/>
      <dgm:t>
        <a:bodyPr/>
        <a:lstStyle/>
        <a:p>
          <a:endParaRPr lang="en-US"/>
        </a:p>
      </dgm:t>
    </dgm:pt>
    <dgm:pt modelId="{24127BB9-02FF-4AD4-AF6E-CC2DA5812DB1}" type="pres">
      <dgm:prSet presAssocID="{A1C4DEB3-9674-4F04-B8FB-560F29BF82A4}" presName="txLvlOnly1" presStyleLbl="revTx" presStyleIdx="0" presStyleCnt="4"/>
      <dgm:spPr/>
      <dgm:t>
        <a:bodyPr/>
        <a:lstStyle/>
        <a:p>
          <a:endParaRPr lang="en-US"/>
        </a:p>
      </dgm:t>
    </dgm:pt>
    <dgm:pt modelId="{26627AC0-C1E7-46CC-A17D-682D4901C2A8}" type="pres">
      <dgm:prSet presAssocID="{AE64D6E9-1599-4387-B7E3-840C2210FA57}" presName="noChildren" presStyleCnt="0"/>
      <dgm:spPr/>
      <dgm:t>
        <a:bodyPr/>
        <a:lstStyle/>
        <a:p>
          <a:endParaRPr lang="en-US"/>
        </a:p>
      </dgm:t>
    </dgm:pt>
    <dgm:pt modelId="{308F8545-42ED-48A3-A072-77FDDCFFEBC1}" type="pres">
      <dgm:prSet presAssocID="{AE64D6E9-1599-4387-B7E3-840C2210FA57}" presName="gap" presStyleCnt="0"/>
      <dgm:spPr/>
      <dgm:t>
        <a:bodyPr/>
        <a:lstStyle/>
        <a:p>
          <a:endParaRPr lang="en-US"/>
        </a:p>
      </dgm:t>
    </dgm:pt>
    <dgm:pt modelId="{4CDF1F3C-EC3D-4792-89AC-E196956473CA}" type="pres">
      <dgm:prSet presAssocID="{AE64D6E9-1599-4387-B7E3-840C2210FA57}" presName="medCircle2" presStyleLbl="vennNode1" presStyleIdx="1" presStyleCnt="4" custScaleX="51316" custScaleY="51316" custLinFactNeighborX="-42940" custLinFactNeighborY="-4118"/>
      <dgm:spPr/>
      <dgm:t>
        <a:bodyPr/>
        <a:lstStyle/>
        <a:p>
          <a:endParaRPr lang="en-US"/>
        </a:p>
      </dgm:t>
    </dgm:pt>
    <dgm:pt modelId="{48906F79-4F75-49D6-8794-F6054B7260B2}" type="pres">
      <dgm:prSet presAssocID="{AE64D6E9-1599-4387-B7E3-840C2210FA57}" presName="txLvlOnly1" presStyleLbl="revTx" presStyleIdx="1" presStyleCnt="4"/>
      <dgm:spPr/>
      <dgm:t>
        <a:bodyPr/>
        <a:lstStyle/>
        <a:p>
          <a:endParaRPr lang="en-US"/>
        </a:p>
      </dgm:t>
    </dgm:pt>
    <dgm:pt modelId="{7582EDDD-C3EF-4D36-B2BC-CD1518E5D526}" type="pres">
      <dgm:prSet presAssocID="{29849760-97F4-470A-B83E-B7FCEFB2A996}" presName="noChildren" presStyleCnt="0"/>
      <dgm:spPr/>
      <dgm:t>
        <a:bodyPr/>
        <a:lstStyle/>
        <a:p>
          <a:endParaRPr lang="en-US"/>
        </a:p>
      </dgm:t>
    </dgm:pt>
    <dgm:pt modelId="{56D093F1-CB3C-4E8C-B195-B88FA8842844}" type="pres">
      <dgm:prSet presAssocID="{29849760-97F4-470A-B83E-B7FCEFB2A996}" presName="gap" presStyleCnt="0"/>
      <dgm:spPr/>
      <dgm:t>
        <a:bodyPr/>
        <a:lstStyle/>
        <a:p>
          <a:endParaRPr lang="en-US"/>
        </a:p>
      </dgm:t>
    </dgm:pt>
    <dgm:pt modelId="{2CB063C3-23E3-4BD2-91E6-E98117925EA9}" type="pres">
      <dgm:prSet presAssocID="{29849760-97F4-470A-B83E-B7FCEFB2A996}" presName="medCircle2" presStyleLbl="vennNode1" presStyleIdx="2" presStyleCnt="4" custScaleX="51316" custScaleY="51316" custLinFactNeighborX="-42940" custLinFactNeighborY="-10617"/>
      <dgm:spPr/>
      <dgm:t>
        <a:bodyPr/>
        <a:lstStyle/>
        <a:p>
          <a:endParaRPr lang="en-US"/>
        </a:p>
      </dgm:t>
    </dgm:pt>
    <dgm:pt modelId="{6ABEE5AA-FADB-4A95-AF43-EB190E672108}" type="pres">
      <dgm:prSet presAssocID="{29849760-97F4-470A-B83E-B7FCEFB2A996}" presName="txLvlOnly1" presStyleLbl="revTx" presStyleIdx="2" presStyleCnt="4"/>
      <dgm:spPr/>
      <dgm:t>
        <a:bodyPr/>
        <a:lstStyle/>
        <a:p>
          <a:endParaRPr lang="en-US"/>
        </a:p>
      </dgm:t>
    </dgm:pt>
    <dgm:pt modelId="{B1505F38-3E84-4B0D-B2CA-F26E7E5A332C}" type="pres">
      <dgm:prSet presAssocID="{344DE64F-6594-4F2A-8C6C-5820DE913A39}" presName="noChildren" presStyleCnt="0"/>
      <dgm:spPr/>
      <dgm:t>
        <a:bodyPr/>
        <a:lstStyle/>
        <a:p>
          <a:endParaRPr lang="en-US"/>
        </a:p>
      </dgm:t>
    </dgm:pt>
    <dgm:pt modelId="{2D234D90-F30E-469A-BC8D-556AE458270E}" type="pres">
      <dgm:prSet presAssocID="{344DE64F-6594-4F2A-8C6C-5820DE913A39}" presName="gap" presStyleCnt="0"/>
      <dgm:spPr/>
      <dgm:t>
        <a:bodyPr/>
        <a:lstStyle/>
        <a:p>
          <a:endParaRPr lang="en-US"/>
        </a:p>
      </dgm:t>
    </dgm:pt>
    <dgm:pt modelId="{DEBBF565-36F1-49FB-92AC-AAB78BCE3655}" type="pres">
      <dgm:prSet presAssocID="{344DE64F-6594-4F2A-8C6C-5820DE913A39}" presName="medCircle2" presStyleLbl="vennNode1" presStyleIdx="3" presStyleCnt="4" custScaleX="51316" custScaleY="51316" custLinFactNeighborX="-42940" custLinFactNeighborY="3712"/>
      <dgm:spPr/>
      <dgm:t>
        <a:bodyPr/>
        <a:lstStyle/>
        <a:p>
          <a:endParaRPr lang="en-US"/>
        </a:p>
      </dgm:t>
    </dgm:pt>
    <dgm:pt modelId="{F13998F8-96AC-4686-ACD2-C7AAC54E7F4D}" type="pres">
      <dgm:prSet presAssocID="{344DE64F-6594-4F2A-8C6C-5820DE913A39}" presName="txLvlOnly1" presStyleLbl="revTx" presStyleIdx="3" presStyleCnt="4"/>
      <dgm:spPr/>
      <dgm:t>
        <a:bodyPr/>
        <a:lstStyle/>
        <a:p>
          <a:endParaRPr lang="en-US"/>
        </a:p>
      </dgm:t>
    </dgm:pt>
  </dgm:ptLst>
  <dgm:cxnLst>
    <dgm:cxn modelId="{71EA6DB2-9F6C-414B-898F-136EB7F8ADC0}" type="presOf" srcId="{29849760-97F4-470A-B83E-B7FCEFB2A996}" destId="{6ABEE5AA-FADB-4A95-AF43-EB190E672108}" srcOrd="0" destOrd="0" presId="urn:microsoft.com/office/officeart/2008/layout/VerticalCircleList"/>
    <dgm:cxn modelId="{8309213C-392C-4011-B745-AE2B9E4AC20D}" type="presOf" srcId="{AE64D6E9-1599-4387-B7E3-840C2210FA57}" destId="{48906F79-4F75-49D6-8794-F6054B7260B2}" srcOrd="0" destOrd="0" presId="urn:microsoft.com/office/officeart/2008/layout/VerticalCircleList"/>
    <dgm:cxn modelId="{368F3784-F57D-48CF-918B-55CE0DE44334}" srcId="{ACDD2A6F-CFD4-48C6-80D3-25B9ABC40614}" destId="{344DE64F-6594-4F2A-8C6C-5820DE913A39}" srcOrd="3" destOrd="0" parTransId="{9044B814-2C4B-442C-99F2-011FF8BCEAA7}" sibTransId="{CE96A760-A751-4100-B342-FE720602AC2E}"/>
    <dgm:cxn modelId="{94920B2E-65D6-4486-AFD5-8C6D75B2EC5A}" srcId="{ACDD2A6F-CFD4-48C6-80D3-25B9ABC40614}" destId="{A1C4DEB3-9674-4F04-B8FB-560F29BF82A4}" srcOrd="0" destOrd="0" parTransId="{AAF02E72-577A-4912-97B2-A6B9CB49BF4D}" sibTransId="{F3135FD3-9417-4360-B842-A6FE9E61211B}"/>
    <dgm:cxn modelId="{2DC397AF-C0E8-40D9-B6A9-A34CD2031DBE}" srcId="{ACDD2A6F-CFD4-48C6-80D3-25B9ABC40614}" destId="{29849760-97F4-470A-B83E-B7FCEFB2A996}" srcOrd="2" destOrd="0" parTransId="{796292AB-94CE-4905-A1E6-0A428F6B38BA}" sibTransId="{EE44C25E-6C4D-4CB0-945F-5CCFB7EC8FAC}"/>
    <dgm:cxn modelId="{CD960607-7309-486B-9C30-C97887DB4F4E}" type="presOf" srcId="{A1C4DEB3-9674-4F04-B8FB-560F29BF82A4}" destId="{24127BB9-02FF-4AD4-AF6E-CC2DA5812DB1}" srcOrd="0" destOrd="0" presId="urn:microsoft.com/office/officeart/2008/layout/VerticalCircleList"/>
    <dgm:cxn modelId="{74FBDB3A-5CFA-4D1C-9C45-3A84EC0F0941}" type="presOf" srcId="{344DE64F-6594-4F2A-8C6C-5820DE913A39}" destId="{F13998F8-96AC-4686-ACD2-C7AAC54E7F4D}" srcOrd="0" destOrd="0" presId="urn:microsoft.com/office/officeart/2008/layout/VerticalCircleList"/>
    <dgm:cxn modelId="{865059F3-7C48-4418-AF79-964C54E9BD07}" srcId="{ACDD2A6F-CFD4-48C6-80D3-25B9ABC40614}" destId="{AE64D6E9-1599-4387-B7E3-840C2210FA57}" srcOrd="1" destOrd="0" parTransId="{D54F2EB6-8DA2-4B60-A031-2BB2E5C2D8C1}" sibTransId="{3B79B6F8-13C3-4D80-960C-211A3BE84DAE}"/>
    <dgm:cxn modelId="{6683A213-F667-4062-B20C-DF361344CDEE}" type="presOf" srcId="{ACDD2A6F-CFD4-48C6-80D3-25B9ABC40614}" destId="{229A6F7C-45E7-4277-ACC7-0920A66EAEEE}" srcOrd="0" destOrd="0" presId="urn:microsoft.com/office/officeart/2008/layout/VerticalCircleList"/>
    <dgm:cxn modelId="{A0846338-BF5D-4A77-92A5-FF01C13A64FA}" type="presParOf" srcId="{229A6F7C-45E7-4277-ACC7-0920A66EAEEE}" destId="{E7331B03-B1D0-4148-833C-8AF6C169429E}" srcOrd="0" destOrd="0" presId="urn:microsoft.com/office/officeart/2008/layout/VerticalCircleList"/>
    <dgm:cxn modelId="{3EE844E6-0CDF-4916-BE22-3D9B3E8EC055}" type="presParOf" srcId="{E7331B03-B1D0-4148-833C-8AF6C169429E}" destId="{D1AA76CF-3C63-49B7-99E3-DE76CA07F0D5}" srcOrd="0" destOrd="0" presId="urn:microsoft.com/office/officeart/2008/layout/VerticalCircleList"/>
    <dgm:cxn modelId="{142D44D7-A4B7-4842-BC0A-DF97FAADF80A}" type="presParOf" srcId="{E7331B03-B1D0-4148-833C-8AF6C169429E}" destId="{220F105B-E074-40A7-8EE8-C69DD725EB11}" srcOrd="1" destOrd="0" presId="urn:microsoft.com/office/officeart/2008/layout/VerticalCircleList"/>
    <dgm:cxn modelId="{58546742-774C-4650-8F6A-49500528DFF3}" type="presParOf" srcId="{E7331B03-B1D0-4148-833C-8AF6C169429E}" destId="{24127BB9-02FF-4AD4-AF6E-CC2DA5812DB1}" srcOrd="2" destOrd="0" presId="urn:microsoft.com/office/officeart/2008/layout/VerticalCircleList"/>
    <dgm:cxn modelId="{79DD7CF8-2B6C-46CE-A160-9ADCA3495885}" type="presParOf" srcId="{229A6F7C-45E7-4277-ACC7-0920A66EAEEE}" destId="{26627AC0-C1E7-46CC-A17D-682D4901C2A8}" srcOrd="1" destOrd="0" presId="urn:microsoft.com/office/officeart/2008/layout/VerticalCircleList"/>
    <dgm:cxn modelId="{CC1DF912-4D5E-4258-8AA1-D2DD61D2CBD6}" type="presParOf" srcId="{26627AC0-C1E7-46CC-A17D-682D4901C2A8}" destId="{308F8545-42ED-48A3-A072-77FDDCFFEBC1}" srcOrd="0" destOrd="0" presId="urn:microsoft.com/office/officeart/2008/layout/VerticalCircleList"/>
    <dgm:cxn modelId="{BD427649-88CC-4EBF-90C9-7ECE8401E0AA}" type="presParOf" srcId="{26627AC0-C1E7-46CC-A17D-682D4901C2A8}" destId="{4CDF1F3C-EC3D-4792-89AC-E196956473CA}" srcOrd="1" destOrd="0" presId="urn:microsoft.com/office/officeart/2008/layout/VerticalCircleList"/>
    <dgm:cxn modelId="{256F4837-4EF4-473E-9D7D-CFC66D7F1B99}" type="presParOf" srcId="{26627AC0-C1E7-46CC-A17D-682D4901C2A8}" destId="{48906F79-4F75-49D6-8794-F6054B7260B2}" srcOrd="2" destOrd="0" presId="urn:microsoft.com/office/officeart/2008/layout/VerticalCircleList"/>
    <dgm:cxn modelId="{BF7D9A7F-C501-463A-8DDD-62FEE267BAF1}" type="presParOf" srcId="{229A6F7C-45E7-4277-ACC7-0920A66EAEEE}" destId="{7582EDDD-C3EF-4D36-B2BC-CD1518E5D526}" srcOrd="2" destOrd="0" presId="urn:microsoft.com/office/officeart/2008/layout/VerticalCircleList"/>
    <dgm:cxn modelId="{B6C88FC5-0F58-423A-A491-24EC1A7EF284}" type="presParOf" srcId="{7582EDDD-C3EF-4D36-B2BC-CD1518E5D526}" destId="{56D093F1-CB3C-4E8C-B195-B88FA8842844}" srcOrd="0" destOrd="0" presId="urn:microsoft.com/office/officeart/2008/layout/VerticalCircleList"/>
    <dgm:cxn modelId="{6506417D-62D6-4E10-836E-D3FA0A6A39B8}" type="presParOf" srcId="{7582EDDD-C3EF-4D36-B2BC-CD1518E5D526}" destId="{2CB063C3-23E3-4BD2-91E6-E98117925EA9}" srcOrd="1" destOrd="0" presId="urn:microsoft.com/office/officeart/2008/layout/VerticalCircleList"/>
    <dgm:cxn modelId="{E2BA325A-23C1-40FB-AA83-6E3A7F6C1CE3}" type="presParOf" srcId="{7582EDDD-C3EF-4D36-B2BC-CD1518E5D526}" destId="{6ABEE5AA-FADB-4A95-AF43-EB190E672108}" srcOrd="2" destOrd="0" presId="urn:microsoft.com/office/officeart/2008/layout/VerticalCircleList"/>
    <dgm:cxn modelId="{4013ECE7-BBEE-49E1-9258-8F4636D69697}" type="presParOf" srcId="{229A6F7C-45E7-4277-ACC7-0920A66EAEEE}" destId="{B1505F38-3E84-4B0D-B2CA-F26E7E5A332C}" srcOrd="3" destOrd="0" presId="urn:microsoft.com/office/officeart/2008/layout/VerticalCircleList"/>
    <dgm:cxn modelId="{A0230074-2E01-4D70-9AA3-6F09D90585E1}" type="presParOf" srcId="{B1505F38-3E84-4B0D-B2CA-F26E7E5A332C}" destId="{2D234D90-F30E-469A-BC8D-556AE458270E}" srcOrd="0" destOrd="0" presId="urn:microsoft.com/office/officeart/2008/layout/VerticalCircleList"/>
    <dgm:cxn modelId="{35A676B1-32E2-403B-B1DE-AE64C6F7F56C}" type="presParOf" srcId="{B1505F38-3E84-4B0D-B2CA-F26E7E5A332C}" destId="{DEBBF565-36F1-49FB-92AC-AAB78BCE3655}" srcOrd="1" destOrd="0" presId="urn:microsoft.com/office/officeart/2008/layout/VerticalCircleList"/>
    <dgm:cxn modelId="{CBBE677F-7A96-4170-9896-497F539BEC52}" type="presParOf" srcId="{B1505F38-3E84-4B0D-B2CA-F26E7E5A332C}" destId="{F13998F8-96AC-4686-ACD2-C7AAC54E7F4D}"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DEB0F7-96F9-4F08-9B07-D2820B52C5D8}"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1A4C66B6-B090-4BE5-B907-48746B22B660}">
      <dgm:prSet phldrT="[Text]" custT="1"/>
      <dgm:spPr/>
      <dgm:t>
        <a:bodyPr/>
        <a:lstStyle/>
        <a:p>
          <a:r>
            <a:rPr lang="en-US" sz="2000" dirty="0" smtClean="0"/>
            <a:t>Be open to revising the organization’s mission and objectives.</a:t>
          </a:r>
          <a:endParaRPr lang="en-US" sz="2000" dirty="0"/>
        </a:p>
      </dgm:t>
    </dgm:pt>
    <dgm:pt modelId="{E531BE89-E532-4F5E-86EE-0A6380105A46}" type="parTrans" cxnId="{81B04F4C-1D6C-43B9-B6F5-3EC30CE538E9}">
      <dgm:prSet/>
      <dgm:spPr/>
      <dgm:t>
        <a:bodyPr/>
        <a:lstStyle/>
        <a:p>
          <a:endParaRPr lang="en-US"/>
        </a:p>
      </dgm:t>
    </dgm:pt>
    <dgm:pt modelId="{CFCE24FF-5FC2-4796-9B5F-6A03670A0C3F}" type="sibTrans" cxnId="{81B04F4C-1D6C-43B9-B6F5-3EC30CE538E9}">
      <dgm:prSet/>
      <dgm:spPr/>
      <dgm:t>
        <a:bodyPr/>
        <a:lstStyle/>
        <a:p>
          <a:endParaRPr lang="en-US"/>
        </a:p>
      </dgm:t>
    </dgm:pt>
    <dgm:pt modelId="{D86DB7B0-0F20-4328-B112-19177AF7EC4A}">
      <dgm:prSet phldrT="[Text]" custT="1"/>
      <dgm:spPr/>
      <dgm:t>
        <a:bodyPr/>
        <a:lstStyle/>
        <a:p>
          <a:r>
            <a:rPr lang="en-US" sz="2000" dirty="0" smtClean="0"/>
            <a:t>Evaluate whether current staff understand the importance of cultural responsiveness.</a:t>
          </a:r>
          <a:endParaRPr lang="en-US" sz="2000" dirty="0"/>
        </a:p>
      </dgm:t>
    </dgm:pt>
    <dgm:pt modelId="{826FF539-6E7A-4044-AA16-1F068656F99E}" type="parTrans" cxnId="{D7F628BA-2104-4735-A168-4AE6AF09D5A5}">
      <dgm:prSet/>
      <dgm:spPr/>
      <dgm:t>
        <a:bodyPr/>
        <a:lstStyle/>
        <a:p>
          <a:endParaRPr lang="en-US"/>
        </a:p>
      </dgm:t>
    </dgm:pt>
    <dgm:pt modelId="{43A79053-50E9-430E-98C2-D2B6331B85EF}" type="sibTrans" cxnId="{D7F628BA-2104-4735-A168-4AE6AF09D5A5}">
      <dgm:prSet/>
      <dgm:spPr/>
      <dgm:t>
        <a:bodyPr/>
        <a:lstStyle/>
        <a:p>
          <a:endParaRPr lang="en-US"/>
        </a:p>
      </dgm:t>
    </dgm:pt>
    <dgm:pt modelId="{D0FE8593-1263-4944-AC98-F22668AC5F60}">
      <dgm:prSet phldrT="[Text]" custT="1"/>
      <dgm:spPr/>
      <dgm:t>
        <a:bodyPr/>
        <a:lstStyle/>
        <a:p>
          <a:r>
            <a:rPr lang="en-US" sz="1800" dirty="0" smtClean="0"/>
            <a:t>Consider using resources like the “Peer Review in CBCAP: A Source Document for Assessment and Best Practice”, found at:   </a:t>
          </a:r>
          <a:r>
            <a:rPr lang="en-US" sz="1800" dirty="0" smtClean="0">
              <a:hlinkClick xmlns:r="http://schemas.openxmlformats.org/officeDocument/2006/relationships" r:id="rId1"/>
            </a:rPr>
            <a:t>http://friendsnrc.org/peer-review</a:t>
          </a:r>
          <a:r>
            <a:rPr lang="en-US" sz="1800" dirty="0" smtClean="0"/>
            <a:t> </a:t>
          </a:r>
          <a:endParaRPr lang="en-US" sz="1800" dirty="0"/>
        </a:p>
      </dgm:t>
    </dgm:pt>
    <dgm:pt modelId="{9EFD58EA-EF99-43C3-8B4B-519C8E215C1D}" type="parTrans" cxnId="{342FEEE3-0752-40F2-9E27-F8F963D59177}">
      <dgm:prSet/>
      <dgm:spPr/>
      <dgm:t>
        <a:bodyPr/>
        <a:lstStyle/>
        <a:p>
          <a:endParaRPr lang="en-US"/>
        </a:p>
      </dgm:t>
    </dgm:pt>
    <dgm:pt modelId="{78EEB3FF-84C1-461C-9611-4523F2B87FCA}" type="sibTrans" cxnId="{342FEEE3-0752-40F2-9E27-F8F963D59177}">
      <dgm:prSet/>
      <dgm:spPr/>
      <dgm:t>
        <a:bodyPr/>
        <a:lstStyle/>
        <a:p>
          <a:endParaRPr lang="en-US"/>
        </a:p>
      </dgm:t>
    </dgm:pt>
    <dgm:pt modelId="{6BE35CCD-AAB8-48CE-9DBD-1FE8DD64FA6B}" type="pres">
      <dgm:prSet presAssocID="{FEDEB0F7-96F9-4F08-9B07-D2820B52C5D8}" presName="Name0" presStyleCnt="0">
        <dgm:presLayoutVars>
          <dgm:dir/>
        </dgm:presLayoutVars>
      </dgm:prSet>
      <dgm:spPr/>
      <dgm:t>
        <a:bodyPr/>
        <a:lstStyle/>
        <a:p>
          <a:endParaRPr lang="en-US"/>
        </a:p>
      </dgm:t>
    </dgm:pt>
    <dgm:pt modelId="{148338F9-0AD2-45AD-8B6A-733FC07AF57C}" type="pres">
      <dgm:prSet presAssocID="{1A4C66B6-B090-4BE5-B907-48746B22B660}" presName="noChildren" presStyleCnt="0"/>
      <dgm:spPr/>
      <dgm:t>
        <a:bodyPr/>
        <a:lstStyle/>
        <a:p>
          <a:endParaRPr lang="en-US"/>
        </a:p>
      </dgm:t>
    </dgm:pt>
    <dgm:pt modelId="{C01633E7-0F81-4A0E-BF74-FE8E4208079E}" type="pres">
      <dgm:prSet presAssocID="{1A4C66B6-B090-4BE5-B907-48746B22B660}" presName="gap" presStyleCnt="0"/>
      <dgm:spPr/>
      <dgm:t>
        <a:bodyPr/>
        <a:lstStyle/>
        <a:p>
          <a:endParaRPr lang="en-US"/>
        </a:p>
      </dgm:t>
    </dgm:pt>
    <dgm:pt modelId="{62B15D52-16D0-449F-AE60-0FA3CF7C5968}" type="pres">
      <dgm:prSet presAssocID="{1A4C66B6-B090-4BE5-B907-48746B22B660}" presName="medCircle2" presStyleLbl="vennNode1" presStyleIdx="0" presStyleCnt="3" custScaleX="46651" custScaleY="46651" custLinFactNeighborX="-35318"/>
      <dgm:spPr/>
      <dgm:t>
        <a:bodyPr/>
        <a:lstStyle/>
        <a:p>
          <a:endParaRPr lang="en-US"/>
        </a:p>
      </dgm:t>
    </dgm:pt>
    <dgm:pt modelId="{CA5629DA-95A9-4BE2-91FE-7D25811957B9}" type="pres">
      <dgm:prSet presAssocID="{1A4C66B6-B090-4BE5-B907-48746B22B660}" presName="txLvlOnly1" presStyleLbl="revTx" presStyleIdx="0" presStyleCnt="3"/>
      <dgm:spPr/>
      <dgm:t>
        <a:bodyPr/>
        <a:lstStyle/>
        <a:p>
          <a:endParaRPr lang="en-US"/>
        </a:p>
      </dgm:t>
    </dgm:pt>
    <dgm:pt modelId="{B78AFFDD-0AFF-4641-B503-6B87D1E73EF1}" type="pres">
      <dgm:prSet presAssocID="{D86DB7B0-0F20-4328-B112-19177AF7EC4A}" presName="noChildren" presStyleCnt="0"/>
      <dgm:spPr/>
      <dgm:t>
        <a:bodyPr/>
        <a:lstStyle/>
        <a:p>
          <a:endParaRPr lang="en-US"/>
        </a:p>
      </dgm:t>
    </dgm:pt>
    <dgm:pt modelId="{15ABD61E-F2C6-47BE-9212-4111EEC6D7F7}" type="pres">
      <dgm:prSet presAssocID="{D86DB7B0-0F20-4328-B112-19177AF7EC4A}" presName="gap" presStyleCnt="0"/>
      <dgm:spPr/>
      <dgm:t>
        <a:bodyPr/>
        <a:lstStyle/>
        <a:p>
          <a:endParaRPr lang="en-US"/>
        </a:p>
      </dgm:t>
    </dgm:pt>
    <dgm:pt modelId="{013FE54A-A625-438F-B22D-BA75F0987D7E}" type="pres">
      <dgm:prSet presAssocID="{D86DB7B0-0F20-4328-B112-19177AF7EC4A}" presName="medCircle2" presStyleLbl="vennNode1" presStyleIdx="1" presStyleCnt="3" custScaleX="46651" custScaleY="46651" custLinFactNeighborX="-35318"/>
      <dgm:spPr/>
      <dgm:t>
        <a:bodyPr/>
        <a:lstStyle/>
        <a:p>
          <a:endParaRPr lang="en-US"/>
        </a:p>
      </dgm:t>
    </dgm:pt>
    <dgm:pt modelId="{CB5D0784-912A-47D5-A936-9EA661C76105}" type="pres">
      <dgm:prSet presAssocID="{D86DB7B0-0F20-4328-B112-19177AF7EC4A}" presName="txLvlOnly1" presStyleLbl="revTx" presStyleIdx="1" presStyleCnt="3"/>
      <dgm:spPr/>
      <dgm:t>
        <a:bodyPr/>
        <a:lstStyle/>
        <a:p>
          <a:endParaRPr lang="en-US"/>
        </a:p>
      </dgm:t>
    </dgm:pt>
    <dgm:pt modelId="{6D5BEB32-8EFD-446E-936F-F37B773139AD}" type="pres">
      <dgm:prSet presAssocID="{D0FE8593-1263-4944-AC98-F22668AC5F60}" presName="noChildren" presStyleCnt="0"/>
      <dgm:spPr/>
      <dgm:t>
        <a:bodyPr/>
        <a:lstStyle/>
        <a:p>
          <a:endParaRPr lang="en-US"/>
        </a:p>
      </dgm:t>
    </dgm:pt>
    <dgm:pt modelId="{3F7574D7-AAD4-4EDC-BC93-16B6462E2C8B}" type="pres">
      <dgm:prSet presAssocID="{D0FE8593-1263-4944-AC98-F22668AC5F60}" presName="gap" presStyleCnt="0"/>
      <dgm:spPr/>
      <dgm:t>
        <a:bodyPr/>
        <a:lstStyle/>
        <a:p>
          <a:endParaRPr lang="en-US"/>
        </a:p>
      </dgm:t>
    </dgm:pt>
    <dgm:pt modelId="{62EA8F38-14AF-448A-8505-DAD5E33C4BD6}" type="pres">
      <dgm:prSet presAssocID="{D0FE8593-1263-4944-AC98-F22668AC5F60}" presName="medCircle2" presStyleLbl="vennNode1" presStyleIdx="2" presStyleCnt="3" custScaleX="46651" custScaleY="46651" custLinFactNeighborX="-35318"/>
      <dgm:spPr/>
      <dgm:t>
        <a:bodyPr/>
        <a:lstStyle/>
        <a:p>
          <a:endParaRPr lang="en-US"/>
        </a:p>
      </dgm:t>
    </dgm:pt>
    <dgm:pt modelId="{5D641759-1ADC-4C6D-8CF2-7C4B20E207C2}" type="pres">
      <dgm:prSet presAssocID="{D0FE8593-1263-4944-AC98-F22668AC5F60}" presName="txLvlOnly1" presStyleLbl="revTx" presStyleIdx="2" presStyleCnt="3"/>
      <dgm:spPr/>
      <dgm:t>
        <a:bodyPr/>
        <a:lstStyle/>
        <a:p>
          <a:endParaRPr lang="en-US"/>
        </a:p>
      </dgm:t>
    </dgm:pt>
  </dgm:ptLst>
  <dgm:cxnLst>
    <dgm:cxn modelId="{66FE2F11-5104-49F4-97BF-30A6286F40F0}" type="presOf" srcId="{D86DB7B0-0F20-4328-B112-19177AF7EC4A}" destId="{CB5D0784-912A-47D5-A936-9EA661C76105}" srcOrd="0" destOrd="0" presId="urn:microsoft.com/office/officeart/2008/layout/VerticalCircleList"/>
    <dgm:cxn modelId="{57D2792D-D284-49B2-9438-198FB025E7F8}" type="presOf" srcId="{D0FE8593-1263-4944-AC98-F22668AC5F60}" destId="{5D641759-1ADC-4C6D-8CF2-7C4B20E207C2}" srcOrd="0" destOrd="0" presId="urn:microsoft.com/office/officeart/2008/layout/VerticalCircleList"/>
    <dgm:cxn modelId="{342FEEE3-0752-40F2-9E27-F8F963D59177}" srcId="{FEDEB0F7-96F9-4F08-9B07-D2820B52C5D8}" destId="{D0FE8593-1263-4944-AC98-F22668AC5F60}" srcOrd="2" destOrd="0" parTransId="{9EFD58EA-EF99-43C3-8B4B-519C8E215C1D}" sibTransId="{78EEB3FF-84C1-461C-9611-4523F2B87FCA}"/>
    <dgm:cxn modelId="{0FF235EF-160B-433B-A020-6B94C4D625B3}" type="presOf" srcId="{FEDEB0F7-96F9-4F08-9B07-D2820B52C5D8}" destId="{6BE35CCD-AAB8-48CE-9DBD-1FE8DD64FA6B}" srcOrd="0" destOrd="0" presId="urn:microsoft.com/office/officeart/2008/layout/VerticalCircleList"/>
    <dgm:cxn modelId="{0F43DDE7-9728-4164-B8ED-96B069B260F1}" type="presOf" srcId="{1A4C66B6-B090-4BE5-B907-48746B22B660}" destId="{CA5629DA-95A9-4BE2-91FE-7D25811957B9}" srcOrd="0" destOrd="0" presId="urn:microsoft.com/office/officeart/2008/layout/VerticalCircleList"/>
    <dgm:cxn modelId="{81B04F4C-1D6C-43B9-B6F5-3EC30CE538E9}" srcId="{FEDEB0F7-96F9-4F08-9B07-D2820B52C5D8}" destId="{1A4C66B6-B090-4BE5-B907-48746B22B660}" srcOrd="0" destOrd="0" parTransId="{E531BE89-E532-4F5E-86EE-0A6380105A46}" sibTransId="{CFCE24FF-5FC2-4796-9B5F-6A03670A0C3F}"/>
    <dgm:cxn modelId="{D7F628BA-2104-4735-A168-4AE6AF09D5A5}" srcId="{FEDEB0F7-96F9-4F08-9B07-D2820B52C5D8}" destId="{D86DB7B0-0F20-4328-B112-19177AF7EC4A}" srcOrd="1" destOrd="0" parTransId="{826FF539-6E7A-4044-AA16-1F068656F99E}" sibTransId="{43A79053-50E9-430E-98C2-D2B6331B85EF}"/>
    <dgm:cxn modelId="{3BC917AF-8B0D-46B7-92E2-FE025E38C68E}" type="presParOf" srcId="{6BE35CCD-AAB8-48CE-9DBD-1FE8DD64FA6B}" destId="{148338F9-0AD2-45AD-8B6A-733FC07AF57C}" srcOrd="0" destOrd="0" presId="urn:microsoft.com/office/officeart/2008/layout/VerticalCircleList"/>
    <dgm:cxn modelId="{2CA649A1-B8D7-483A-B952-9D417247C7A2}" type="presParOf" srcId="{148338F9-0AD2-45AD-8B6A-733FC07AF57C}" destId="{C01633E7-0F81-4A0E-BF74-FE8E4208079E}" srcOrd="0" destOrd="0" presId="urn:microsoft.com/office/officeart/2008/layout/VerticalCircleList"/>
    <dgm:cxn modelId="{E7E62CE4-C395-42B7-BD72-732FC4F69C1E}" type="presParOf" srcId="{148338F9-0AD2-45AD-8B6A-733FC07AF57C}" destId="{62B15D52-16D0-449F-AE60-0FA3CF7C5968}" srcOrd="1" destOrd="0" presId="urn:microsoft.com/office/officeart/2008/layout/VerticalCircleList"/>
    <dgm:cxn modelId="{753F1FE5-9466-4565-970D-BF166125F969}" type="presParOf" srcId="{148338F9-0AD2-45AD-8B6A-733FC07AF57C}" destId="{CA5629DA-95A9-4BE2-91FE-7D25811957B9}" srcOrd="2" destOrd="0" presId="urn:microsoft.com/office/officeart/2008/layout/VerticalCircleList"/>
    <dgm:cxn modelId="{57365AA5-4E06-45D0-AC43-0A879FEC0881}" type="presParOf" srcId="{6BE35CCD-AAB8-48CE-9DBD-1FE8DD64FA6B}" destId="{B78AFFDD-0AFF-4641-B503-6B87D1E73EF1}" srcOrd="1" destOrd="0" presId="urn:microsoft.com/office/officeart/2008/layout/VerticalCircleList"/>
    <dgm:cxn modelId="{A4519EB5-309F-4997-AD51-EAFD79FAEB94}" type="presParOf" srcId="{B78AFFDD-0AFF-4641-B503-6B87D1E73EF1}" destId="{15ABD61E-F2C6-47BE-9212-4111EEC6D7F7}" srcOrd="0" destOrd="0" presId="urn:microsoft.com/office/officeart/2008/layout/VerticalCircleList"/>
    <dgm:cxn modelId="{AE7C4959-B775-48BC-9283-CC48F6859C97}" type="presParOf" srcId="{B78AFFDD-0AFF-4641-B503-6B87D1E73EF1}" destId="{013FE54A-A625-438F-B22D-BA75F0987D7E}" srcOrd="1" destOrd="0" presId="urn:microsoft.com/office/officeart/2008/layout/VerticalCircleList"/>
    <dgm:cxn modelId="{4C4F5485-1C6D-4F85-8C23-FBC0B11FA130}" type="presParOf" srcId="{B78AFFDD-0AFF-4641-B503-6B87D1E73EF1}" destId="{CB5D0784-912A-47D5-A936-9EA661C76105}" srcOrd="2" destOrd="0" presId="urn:microsoft.com/office/officeart/2008/layout/VerticalCircleList"/>
    <dgm:cxn modelId="{27FDB1EC-C9E3-4C57-8376-95EA5226DDDC}" type="presParOf" srcId="{6BE35CCD-AAB8-48CE-9DBD-1FE8DD64FA6B}" destId="{6D5BEB32-8EFD-446E-936F-F37B773139AD}" srcOrd="2" destOrd="0" presId="urn:microsoft.com/office/officeart/2008/layout/VerticalCircleList"/>
    <dgm:cxn modelId="{5BC2BEB6-ACB4-4770-B25B-3D42A18EB9BF}" type="presParOf" srcId="{6D5BEB32-8EFD-446E-936F-F37B773139AD}" destId="{3F7574D7-AAD4-4EDC-BC93-16B6462E2C8B}" srcOrd="0" destOrd="0" presId="urn:microsoft.com/office/officeart/2008/layout/VerticalCircleList"/>
    <dgm:cxn modelId="{F5BE18D3-30D3-4739-92EB-7B95B70F78FF}" type="presParOf" srcId="{6D5BEB32-8EFD-446E-936F-F37B773139AD}" destId="{62EA8F38-14AF-448A-8505-DAD5E33C4BD6}" srcOrd="1" destOrd="0" presId="urn:microsoft.com/office/officeart/2008/layout/VerticalCircleList"/>
    <dgm:cxn modelId="{50A28D29-FC85-4DA2-9436-0D80D228E8EF}" type="presParOf" srcId="{6D5BEB32-8EFD-446E-936F-F37B773139AD}" destId="{5D641759-1ADC-4C6D-8CF2-7C4B20E207C2}"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6122F9-A01C-4D5A-ADDA-E27E79AC314D}"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55C90EA7-3478-426D-9109-FDD7F1A8E82B}">
      <dgm:prSet phldrT="[Text]"/>
      <dgm:spPr/>
      <dgm:t>
        <a:bodyPr/>
        <a:lstStyle/>
        <a:p>
          <a:r>
            <a:rPr lang="en-US" dirty="0" smtClean="0"/>
            <a:t>Understand how historical and political differences between cultural groups impact relationships and opinions.</a:t>
          </a:r>
          <a:endParaRPr lang="en-US" dirty="0"/>
        </a:p>
      </dgm:t>
    </dgm:pt>
    <dgm:pt modelId="{57471546-08BA-49F7-A516-BFA0BD00F4C6}" type="parTrans" cxnId="{E85EEEB5-50B5-44DB-B278-D09CDDB8ED07}">
      <dgm:prSet/>
      <dgm:spPr/>
      <dgm:t>
        <a:bodyPr/>
        <a:lstStyle/>
        <a:p>
          <a:endParaRPr lang="en-US"/>
        </a:p>
      </dgm:t>
    </dgm:pt>
    <dgm:pt modelId="{58A10A28-FFF9-451D-99A2-3B5631341BA7}" type="sibTrans" cxnId="{E85EEEB5-50B5-44DB-B278-D09CDDB8ED07}">
      <dgm:prSet/>
      <dgm:spPr/>
      <dgm:t>
        <a:bodyPr/>
        <a:lstStyle/>
        <a:p>
          <a:endParaRPr lang="en-US"/>
        </a:p>
      </dgm:t>
    </dgm:pt>
    <dgm:pt modelId="{B85E653D-BB61-4B47-B0C1-708F542CF2C4}">
      <dgm:prSet phldrT="[Text]"/>
      <dgm:spPr/>
      <dgm:t>
        <a:bodyPr/>
        <a:lstStyle/>
        <a:p>
          <a:r>
            <a:rPr lang="en-US" dirty="0" smtClean="0"/>
            <a:t>Build capacity to communicate with non-English–speaking families.</a:t>
          </a:r>
          <a:endParaRPr lang="en-US" dirty="0"/>
        </a:p>
      </dgm:t>
    </dgm:pt>
    <dgm:pt modelId="{13760C8D-DFC8-4329-AC69-3BD8DF45297B}" type="parTrans" cxnId="{49E838B6-549F-4259-AE1B-9D0A1E367E39}">
      <dgm:prSet/>
      <dgm:spPr/>
      <dgm:t>
        <a:bodyPr/>
        <a:lstStyle/>
        <a:p>
          <a:endParaRPr lang="en-US"/>
        </a:p>
      </dgm:t>
    </dgm:pt>
    <dgm:pt modelId="{8B90952D-9A73-402E-9437-85100DC5C7A8}" type="sibTrans" cxnId="{49E838B6-549F-4259-AE1B-9D0A1E367E39}">
      <dgm:prSet/>
      <dgm:spPr/>
      <dgm:t>
        <a:bodyPr/>
        <a:lstStyle/>
        <a:p>
          <a:endParaRPr lang="en-US"/>
        </a:p>
      </dgm:t>
    </dgm:pt>
    <dgm:pt modelId="{4D4373C3-42D2-4463-A963-7F1680D6B4A0}">
      <dgm:prSet phldrT="[Text]"/>
      <dgm:spPr/>
      <dgm:t>
        <a:bodyPr/>
        <a:lstStyle/>
        <a:p>
          <a:r>
            <a:rPr lang="en-US" dirty="0" smtClean="0"/>
            <a:t>Develop correspondence and other engagement materials that are linguistically appropriate and specifically for the literacy levels of families being served.</a:t>
          </a:r>
          <a:endParaRPr lang="en-US" dirty="0"/>
        </a:p>
      </dgm:t>
    </dgm:pt>
    <dgm:pt modelId="{4104EABE-D6F3-45FF-9060-AB1EE20D1F7D}" type="parTrans" cxnId="{E2B92C5B-663D-42C5-9BDD-69AEF466A3AF}">
      <dgm:prSet/>
      <dgm:spPr/>
      <dgm:t>
        <a:bodyPr/>
        <a:lstStyle/>
        <a:p>
          <a:endParaRPr lang="en-US"/>
        </a:p>
      </dgm:t>
    </dgm:pt>
    <dgm:pt modelId="{4F83D93E-2701-4F89-A41C-67B0715E234F}" type="sibTrans" cxnId="{E2B92C5B-663D-42C5-9BDD-69AEF466A3AF}">
      <dgm:prSet/>
      <dgm:spPr/>
      <dgm:t>
        <a:bodyPr/>
        <a:lstStyle/>
        <a:p>
          <a:endParaRPr lang="en-US"/>
        </a:p>
      </dgm:t>
    </dgm:pt>
    <dgm:pt modelId="{AFAE9759-8F75-450F-9283-E0C0E679162F}" type="pres">
      <dgm:prSet presAssocID="{2D6122F9-A01C-4D5A-ADDA-E27E79AC314D}" presName="Name0" presStyleCnt="0">
        <dgm:presLayoutVars>
          <dgm:dir/>
        </dgm:presLayoutVars>
      </dgm:prSet>
      <dgm:spPr/>
      <dgm:t>
        <a:bodyPr/>
        <a:lstStyle/>
        <a:p>
          <a:endParaRPr lang="en-US"/>
        </a:p>
      </dgm:t>
    </dgm:pt>
    <dgm:pt modelId="{45071534-9894-4247-8B31-BD2ECC0AC1B7}" type="pres">
      <dgm:prSet presAssocID="{55C90EA7-3478-426D-9109-FDD7F1A8E82B}" presName="noChildren" presStyleCnt="0"/>
      <dgm:spPr/>
      <dgm:t>
        <a:bodyPr/>
        <a:lstStyle/>
        <a:p>
          <a:endParaRPr lang="en-US"/>
        </a:p>
      </dgm:t>
    </dgm:pt>
    <dgm:pt modelId="{2EC1ADDF-93A2-41F2-8A08-96619AF13315}" type="pres">
      <dgm:prSet presAssocID="{55C90EA7-3478-426D-9109-FDD7F1A8E82B}" presName="gap" presStyleCnt="0"/>
      <dgm:spPr/>
      <dgm:t>
        <a:bodyPr/>
        <a:lstStyle/>
        <a:p>
          <a:endParaRPr lang="en-US"/>
        </a:p>
      </dgm:t>
    </dgm:pt>
    <dgm:pt modelId="{A4CFC59A-65FF-4190-AFBC-0A339311BBD5}" type="pres">
      <dgm:prSet presAssocID="{55C90EA7-3478-426D-9109-FDD7F1A8E82B}" presName="medCircle2" presStyleLbl="vennNode1" presStyleIdx="0" presStyleCnt="3" custScaleX="46651" custScaleY="46651" custLinFactNeighborX="-35318" custLinFactNeighborY="-8996"/>
      <dgm:spPr/>
      <dgm:t>
        <a:bodyPr/>
        <a:lstStyle/>
        <a:p>
          <a:endParaRPr lang="en-US"/>
        </a:p>
      </dgm:t>
    </dgm:pt>
    <dgm:pt modelId="{870583E6-A039-44E3-87A0-713BF8C49363}" type="pres">
      <dgm:prSet presAssocID="{55C90EA7-3478-426D-9109-FDD7F1A8E82B}" presName="txLvlOnly1" presStyleLbl="revTx" presStyleIdx="0" presStyleCnt="3"/>
      <dgm:spPr/>
      <dgm:t>
        <a:bodyPr/>
        <a:lstStyle/>
        <a:p>
          <a:endParaRPr lang="en-US"/>
        </a:p>
      </dgm:t>
    </dgm:pt>
    <dgm:pt modelId="{AA5B1B0A-EC4C-4096-BF81-F74D98F6F9B1}" type="pres">
      <dgm:prSet presAssocID="{B85E653D-BB61-4B47-B0C1-708F542CF2C4}" presName="noChildren" presStyleCnt="0"/>
      <dgm:spPr/>
      <dgm:t>
        <a:bodyPr/>
        <a:lstStyle/>
        <a:p>
          <a:endParaRPr lang="en-US"/>
        </a:p>
      </dgm:t>
    </dgm:pt>
    <dgm:pt modelId="{54E7D35E-0382-46E9-BBBF-7544C663C006}" type="pres">
      <dgm:prSet presAssocID="{B85E653D-BB61-4B47-B0C1-708F542CF2C4}" presName="gap" presStyleCnt="0"/>
      <dgm:spPr/>
      <dgm:t>
        <a:bodyPr/>
        <a:lstStyle/>
        <a:p>
          <a:endParaRPr lang="en-US"/>
        </a:p>
      </dgm:t>
    </dgm:pt>
    <dgm:pt modelId="{6349F400-9F79-4AF8-BECE-945D297B4178}" type="pres">
      <dgm:prSet presAssocID="{B85E653D-BB61-4B47-B0C1-708F542CF2C4}" presName="medCircle2" presStyleLbl="vennNode1" presStyleIdx="1" presStyleCnt="3" custScaleX="46651" custScaleY="46651" custLinFactNeighborX="-35318" custLinFactNeighborY="-251"/>
      <dgm:spPr/>
      <dgm:t>
        <a:bodyPr/>
        <a:lstStyle/>
        <a:p>
          <a:endParaRPr lang="en-US"/>
        </a:p>
      </dgm:t>
    </dgm:pt>
    <dgm:pt modelId="{00624FBF-D445-4CC4-864C-2A64B9921C94}" type="pres">
      <dgm:prSet presAssocID="{B85E653D-BB61-4B47-B0C1-708F542CF2C4}" presName="txLvlOnly1" presStyleLbl="revTx" presStyleIdx="1" presStyleCnt="3"/>
      <dgm:spPr/>
      <dgm:t>
        <a:bodyPr/>
        <a:lstStyle/>
        <a:p>
          <a:endParaRPr lang="en-US"/>
        </a:p>
      </dgm:t>
    </dgm:pt>
    <dgm:pt modelId="{A97EB368-9B32-4B45-9F2A-95888E30AF5E}" type="pres">
      <dgm:prSet presAssocID="{4D4373C3-42D2-4463-A963-7F1680D6B4A0}" presName="noChildren" presStyleCnt="0"/>
      <dgm:spPr/>
      <dgm:t>
        <a:bodyPr/>
        <a:lstStyle/>
        <a:p>
          <a:endParaRPr lang="en-US"/>
        </a:p>
      </dgm:t>
    </dgm:pt>
    <dgm:pt modelId="{DD1F8BA2-F789-4A1E-89FA-0D62F242A0FD}" type="pres">
      <dgm:prSet presAssocID="{4D4373C3-42D2-4463-A963-7F1680D6B4A0}" presName="gap" presStyleCnt="0"/>
      <dgm:spPr/>
      <dgm:t>
        <a:bodyPr/>
        <a:lstStyle/>
        <a:p>
          <a:endParaRPr lang="en-US"/>
        </a:p>
      </dgm:t>
    </dgm:pt>
    <dgm:pt modelId="{C12BE93F-F2B8-4CA0-96C5-89628BD5717A}" type="pres">
      <dgm:prSet presAssocID="{4D4373C3-42D2-4463-A963-7F1680D6B4A0}" presName="medCircle2" presStyleLbl="vennNode1" presStyleIdx="2" presStyleCnt="3" custScaleX="46651" custScaleY="46651" custLinFactNeighborX="-35318" custLinFactNeighborY="-8996"/>
      <dgm:spPr/>
      <dgm:t>
        <a:bodyPr/>
        <a:lstStyle/>
        <a:p>
          <a:endParaRPr lang="en-US"/>
        </a:p>
      </dgm:t>
    </dgm:pt>
    <dgm:pt modelId="{FE6A467B-D7EF-438B-BF45-991F07E40D96}" type="pres">
      <dgm:prSet presAssocID="{4D4373C3-42D2-4463-A963-7F1680D6B4A0}" presName="txLvlOnly1" presStyleLbl="revTx" presStyleIdx="2" presStyleCnt="3"/>
      <dgm:spPr/>
      <dgm:t>
        <a:bodyPr/>
        <a:lstStyle/>
        <a:p>
          <a:endParaRPr lang="en-US"/>
        </a:p>
      </dgm:t>
    </dgm:pt>
  </dgm:ptLst>
  <dgm:cxnLst>
    <dgm:cxn modelId="{E85EEEB5-50B5-44DB-B278-D09CDDB8ED07}" srcId="{2D6122F9-A01C-4D5A-ADDA-E27E79AC314D}" destId="{55C90EA7-3478-426D-9109-FDD7F1A8E82B}" srcOrd="0" destOrd="0" parTransId="{57471546-08BA-49F7-A516-BFA0BD00F4C6}" sibTransId="{58A10A28-FFF9-451D-99A2-3B5631341BA7}"/>
    <dgm:cxn modelId="{A5C3D02D-4996-4633-91AB-00F365E75471}" type="presOf" srcId="{B85E653D-BB61-4B47-B0C1-708F542CF2C4}" destId="{00624FBF-D445-4CC4-864C-2A64B9921C94}" srcOrd="0" destOrd="0" presId="urn:microsoft.com/office/officeart/2008/layout/VerticalCircleList"/>
    <dgm:cxn modelId="{2DA6F958-FDC3-41BB-B1F7-26E4C766B120}" type="presOf" srcId="{2D6122F9-A01C-4D5A-ADDA-E27E79AC314D}" destId="{AFAE9759-8F75-450F-9283-E0C0E679162F}" srcOrd="0" destOrd="0" presId="urn:microsoft.com/office/officeart/2008/layout/VerticalCircleList"/>
    <dgm:cxn modelId="{BDA71D78-7F94-4115-83E7-91376DF75CB1}" type="presOf" srcId="{4D4373C3-42D2-4463-A963-7F1680D6B4A0}" destId="{FE6A467B-D7EF-438B-BF45-991F07E40D96}" srcOrd="0" destOrd="0" presId="urn:microsoft.com/office/officeart/2008/layout/VerticalCircleList"/>
    <dgm:cxn modelId="{E2B92C5B-663D-42C5-9BDD-69AEF466A3AF}" srcId="{2D6122F9-A01C-4D5A-ADDA-E27E79AC314D}" destId="{4D4373C3-42D2-4463-A963-7F1680D6B4A0}" srcOrd="2" destOrd="0" parTransId="{4104EABE-D6F3-45FF-9060-AB1EE20D1F7D}" sibTransId="{4F83D93E-2701-4F89-A41C-67B0715E234F}"/>
    <dgm:cxn modelId="{A737CF76-D5C2-439C-BE8C-D528C63D0DDF}" type="presOf" srcId="{55C90EA7-3478-426D-9109-FDD7F1A8E82B}" destId="{870583E6-A039-44E3-87A0-713BF8C49363}" srcOrd="0" destOrd="0" presId="urn:microsoft.com/office/officeart/2008/layout/VerticalCircleList"/>
    <dgm:cxn modelId="{49E838B6-549F-4259-AE1B-9D0A1E367E39}" srcId="{2D6122F9-A01C-4D5A-ADDA-E27E79AC314D}" destId="{B85E653D-BB61-4B47-B0C1-708F542CF2C4}" srcOrd="1" destOrd="0" parTransId="{13760C8D-DFC8-4329-AC69-3BD8DF45297B}" sibTransId="{8B90952D-9A73-402E-9437-85100DC5C7A8}"/>
    <dgm:cxn modelId="{19AA2AE6-775D-4410-80DE-425BCD35776C}" type="presParOf" srcId="{AFAE9759-8F75-450F-9283-E0C0E679162F}" destId="{45071534-9894-4247-8B31-BD2ECC0AC1B7}" srcOrd="0" destOrd="0" presId="urn:microsoft.com/office/officeart/2008/layout/VerticalCircleList"/>
    <dgm:cxn modelId="{25429352-3F0D-489E-891B-F737D4186366}" type="presParOf" srcId="{45071534-9894-4247-8B31-BD2ECC0AC1B7}" destId="{2EC1ADDF-93A2-41F2-8A08-96619AF13315}" srcOrd="0" destOrd="0" presId="urn:microsoft.com/office/officeart/2008/layout/VerticalCircleList"/>
    <dgm:cxn modelId="{1EC0A75C-EACB-4B78-A91B-BA0462A60B1B}" type="presParOf" srcId="{45071534-9894-4247-8B31-BD2ECC0AC1B7}" destId="{A4CFC59A-65FF-4190-AFBC-0A339311BBD5}" srcOrd="1" destOrd="0" presId="urn:microsoft.com/office/officeart/2008/layout/VerticalCircleList"/>
    <dgm:cxn modelId="{587F70F9-4D49-48F4-BAD0-D8311A77B11D}" type="presParOf" srcId="{45071534-9894-4247-8B31-BD2ECC0AC1B7}" destId="{870583E6-A039-44E3-87A0-713BF8C49363}" srcOrd="2" destOrd="0" presId="urn:microsoft.com/office/officeart/2008/layout/VerticalCircleList"/>
    <dgm:cxn modelId="{AF2C61F2-074B-4951-860E-B25183B42890}" type="presParOf" srcId="{AFAE9759-8F75-450F-9283-E0C0E679162F}" destId="{AA5B1B0A-EC4C-4096-BF81-F74D98F6F9B1}" srcOrd="1" destOrd="0" presId="urn:microsoft.com/office/officeart/2008/layout/VerticalCircleList"/>
    <dgm:cxn modelId="{DD9F707B-DF3F-4BA8-B349-D341ADD8D5BB}" type="presParOf" srcId="{AA5B1B0A-EC4C-4096-BF81-F74D98F6F9B1}" destId="{54E7D35E-0382-46E9-BBBF-7544C663C006}" srcOrd="0" destOrd="0" presId="urn:microsoft.com/office/officeart/2008/layout/VerticalCircleList"/>
    <dgm:cxn modelId="{1A76A707-C660-4A13-8E53-A0FDFF786C0F}" type="presParOf" srcId="{AA5B1B0A-EC4C-4096-BF81-F74D98F6F9B1}" destId="{6349F400-9F79-4AF8-BECE-945D297B4178}" srcOrd="1" destOrd="0" presId="urn:microsoft.com/office/officeart/2008/layout/VerticalCircleList"/>
    <dgm:cxn modelId="{FD24A459-1E13-4921-A04C-392661DC1893}" type="presParOf" srcId="{AA5B1B0A-EC4C-4096-BF81-F74D98F6F9B1}" destId="{00624FBF-D445-4CC4-864C-2A64B9921C94}" srcOrd="2" destOrd="0" presId="urn:microsoft.com/office/officeart/2008/layout/VerticalCircleList"/>
    <dgm:cxn modelId="{193AD865-5A27-4DEF-87D0-63E69BBD650F}" type="presParOf" srcId="{AFAE9759-8F75-450F-9283-E0C0E679162F}" destId="{A97EB368-9B32-4B45-9F2A-95888E30AF5E}" srcOrd="2" destOrd="0" presId="urn:microsoft.com/office/officeart/2008/layout/VerticalCircleList"/>
    <dgm:cxn modelId="{CB1DBA12-85CF-4106-BC8D-335AA68F7D52}" type="presParOf" srcId="{A97EB368-9B32-4B45-9F2A-95888E30AF5E}" destId="{DD1F8BA2-F789-4A1E-89FA-0D62F242A0FD}" srcOrd="0" destOrd="0" presId="urn:microsoft.com/office/officeart/2008/layout/VerticalCircleList"/>
    <dgm:cxn modelId="{68068E4F-829F-4B25-9853-CE2A29B2E34B}" type="presParOf" srcId="{A97EB368-9B32-4B45-9F2A-95888E30AF5E}" destId="{C12BE93F-F2B8-4CA0-96C5-89628BD5717A}" srcOrd="1" destOrd="0" presId="urn:microsoft.com/office/officeart/2008/layout/VerticalCircleList"/>
    <dgm:cxn modelId="{B0FC1EC0-3D3A-4704-90F1-9D254DE0D174}" type="presParOf" srcId="{A97EB368-9B32-4B45-9F2A-95888E30AF5E}" destId="{FE6A467B-D7EF-438B-BF45-991F07E40D96}"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1FFD45-3566-49C0-9568-559DE86CA50D}"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6441AA63-7879-4774-B2A6-A383FA8ED96C}">
      <dgm:prSet phldrT="[Text]" custT="1"/>
      <dgm:spPr/>
      <dgm:t>
        <a:bodyPr/>
        <a:lstStyle/>
        <a:p>
          <a:r>
            <a:rPr lang="en-US" sz="2000" dirty="0" smtClean="0"/>
            <a:t>Be  non-judgmental, respectful and responsive to non-traditional families (gay and lesbian parents, kinship families, single fathers, etc.).</a:t>
          </a:r>
          <a:endParaRPr lang="en-US" sz="2000" dirty="0"/>
        </a:p>
      </dgm:t>
    </dgm:pt>
    <dgm:pt modelId="{E92A11BC-370F-4FE9-9A9A-7053B6863569}" type="parTrans" cxnId="{B9BEFD26-FA84-477D-B4E8-F79A3A1A8149}">
      <dgm:prSet/>
      <dgm:spPr/>
      <dgm:t>
        <a:bodyPr/>
        <a:lstStyle/>
        <a:p>
          <a:endParaRPr lang="en-US"/>
        </a:p>
      </dgm:t>
    </dgm:pt>
    <dgm:pt modelId="{8E180DE4-1FF2-4501-9106-DCA3A23F5E09}" type="sibTrans" cxnId="{B9BEFD26-FA84-477D-B4E8-F79A3A1A8149}">
      <dgm:prSet/>
      <dgm:spPr/>
      <dgm:t>
        <a:bodyPr/>
        <a:lstStyle/>
        <a:p>
          <a:endParaRPr lang="en-US"/>
        </a:p>
      </dgm:t>
    </dgm:pt>
    <dgm:pt modelId="{B1E48798-9343-4B9B-B627-73638B07C2D7}">
      <dgm:prSet phldrT="[Text]" custT="1"/>
      <dgm:spPr/>
      <dgm:t>
        <a:bodyPr/>
        <a:lstStyle/>
        <a:p>
          <a:r>
            <a:rPr lang="en-US" sz="2000" dirty="0" smtClean="0"/>
            <a:t>Understand how varied religions and faiths influence values and behavior (sacred or holy days, etc.).</a:t>
          </a:r>
          <a:endParaRPr lang="en-US" sz="2000" dirty="0"/>
        </a:p>
      </dgm:t>
    </dgm:pt>
    <dgm:pt modelId="{D982CE3B-C61F-4E7A-890C-5B9EF98FFF8F}" type="parTrans" cxnId="{51DF745E-48A6-4137-A6CD-CC0B329FB815}">
      <dgm:prSet/>
      <dgm:spPr/>
      <dgm:t>
        <a:bodyPr/>
        <a:lstStyle/>
        <a:p>
          <a:endParaRPr lang="en-US"/>
        </a:p>
      </dgm:t>
    </dgm:pt>
    <dgm:pt modelId="{ECBCDD61-DD1E-4921-8ED7-2AEA9FBD73EC}" type="sibTrans" cxnId="{51DF745E-48A6-4137-A6CD-CC0B329FB815}">
      <dgm:prSet/>
      <dgm:spPr/>
      <dgm:t>
        <a:bodyPr/>
        <a:lstStyle/>
        <a:p>
          <a:endParaRPr lang="en-US"/>
        </a:p>
      </dgm:t>
    </dgm:pt>
    <dgm:pt modelId="{298C0E23-5B43-495A-84E3-FEA9E686E6E5}" type="pres">
      <dgm:prSet presAssocID="{C21FFD45-3566-49C0-9568-559DE86CA50D}" presName="Name0" presStyleCnt="0">
        <dgm:presLayoutVars>
          <dgm:dir/>
        </dgm:presLayoutVars>
      </dgm:prSet>
      <dgm:spPr/>
      <dgm:t>
        <a:bodyPr/>
        <a:lstStyle/>
        <a:p>
          <a:endParaRPr lang="en-US"/>
        </a:p>
      </dgm:t>
    </dgm:pt>
    <dgm:pt modelId="{3BAE3C24-3672-45A9-AB38-012910AB0464}" type="pres">
      <dgm:prSet presAssocID="{6441AA63-7879-4774-B2A6-A383FA8ED96C}" presName="noChildren" presStyleCnt="0"/>
      <dgm:spPr/>
      <dgm:t>
        <a:bodyPr/>
        <a:lstStyle/>
        <a:p>
          <a:endParaRPr lang="en-US"/>
        </a:p>
      </dgm:t>
    </dgm:pt>
    <dgm:pt modelId="{8ECEAA61-C77B-4B50-ACF6-58AFFBE72425}" type="pres">
      <dgm:prSet presAssocID="{6441AA63-7879-4774-B2A6-A383FA8ED96C}" presName="gap" presStyleCnt="0"/>
      <dgm:spPr/>
      <dgm:t>
        <a:bodyPr/>
        <a:lstStyle/>
        <a:p>
          <a:endParaRPr lang="en-US"/>
        </a:p>
      </dgm:t>
    </dgm:pt>
    <dgm:pt modelId="{C6F04F79-3465-4214-9A9C-B476380B3644}" type="pres">
      <dgm:prSet presAssocID="{6441AA63-7879-4774-B2A6-A383FA8ED96C}" presName="medCircle2" presStyleLbl="vennNode1" presStyleIdx="0" presStyleCnt="2" custScaleX="51316" custScaleY="51316" custLinFactNeighborX="-35318" custLinFactNeighborY="-14535"/>
      <dgm:spPr/>
      <dgm:t>
        <a:bodyPr/>
        <a:lstStyle/>
        <a:p>
          <a:endParaRPr lang="en-US"/>
        </a:p>
      </dgm:t>
    </dgm:pt>
    <dgm:pt modelId="{A55E58FD-69F0-435C-B90F-D940E47B41FC}" type="pres">
      <dgm:prSet presAssocID="{6441AA63-7879-4774-B2A6-A383FA8ED96C}" presName="txLvlOnly1" presStyleLbl="revTx" presStyleIdx="0" presStyleCnt="2"/>
      <dgm:spPr/>
      <dgm:t>
        <a:bodyPr/>
        <a:lstStyle/>
        <a:p>
          <a:endParaRPr lang="en-US"/>
        </a:p>
      </dgm:t>
    </dgm:pt>
    <dgm:pt modelId="{7131B184-ADBF-45FC-9FAE-1ED174834E4A}" type="pres">
      <dgm:prSet presAssocID="{B1E48798-9343-4B9B-B627-73638B07C2D7}" presName="noChildren" presStyleCnt="0"/>
      <dgm:spPr/>
      <dgm:t>
        <a:bodyPr/>
        <a:lstStyle/>
        <a:p>
          <a:endParaRPr lang="en-US"/>
        </a:p>
      </dgm:t>
    </dgm:pt>
    <dgm:pt modelId="{F0243720-7CAE-4FFE-82D3-0D8FE20329C2}" type="pres">
      <dgm:prSet presAssocID="{B1E48798-9343-4B9B-B627-73638B07C2D7}" presName="gap" presStyleCnt="0"/>
      <dgm:spPr/>
      <dgm:t>
        <a:bodyPr/>
        <a:lstStyle/>
        <a:p>
          <a:endParaRPr lang="en-US"/>
        </a:p>
      </dgm:t>
    </dgm:pt>
    <dgm:pt modelId="{3CCB9931-ADA3-4D82-B690-D8E37EB0BED9}" type="pres">
      <dgm:prSet presAssocID="{B1E48798-9343-4B9B-B627-73638B07C2D7}" presName="medCircle2" presStyleLbl="vennNode1" presStyleIdx="1" presStyleCnt="2" custScaleX="51316" custScaleY="51316" custLinFactNeighborX="-35318" custLinFactNeighborY="-14535"/>
      <dgm:spPr/>
      <dgm:t>
        <a:bodyPr/>
        <a:lstStyle/>
        <a:p>
          <a:endParaRPr lang="en-US"/>
        </a:p>
      </dgm:t>
    </dgm:pt>
    <dgm:pt modelId="{C4CBBAC2-63A4-4C78-8866-115A74D5981C}" type="pres">
      <dgm:prSet presAssocID="{B1E48798-9343-4B9B-B627-73638B07C2D7}" presName="txLvlOnly1" presStyleLbl="revTx" presStyleIdx="1" presStyleCnt="2"/>
      <dgm:spPr/>
      <dgm:t>
        <a:bodyPr/>
        <a:lstStyle/>
        <a:p>
          <a:endParaRPr lang="en-US"/>
        </a:p>
      </dgm:t>
    </dgm:pt>
  </dgm:ptLst>
  <dgm:cxnLst>
    <dgm:cxn modelId="{B9BEFD26-FA84-477D-B4E8-F79A3A1A8149}" srcId="{C21FFD45-3566-49C0-9568-559DE86CA50D}" destId="{6441AA63-7879-4774-B2A6-A383FA8ED96C}" srcOrd="0" destOrd="0" parTransId="{E92A11BC-370F-4FE9-9A9A-7053B6863569}" sibTransId="{8E180DE4-1FF2-4501-9106-DCA3A23F5E09}"/>
    <dgm:cxn modelId="{C96F7A8D-D808-4CA5-8318-E122F5AD1C5E}" type="presOf" srcId="{C21FFD45-3566-49C0-9568-559DE86CA50D}" destId="{298C0E23-5B43-495A-84E3-FEA9E686E6E5}" srcOrd="0" destOrd="0" presId="urn:microsoft.com/office/officeart/2008/layout/VerticalCircleList"/>
    <dgm:cxn modelId="{51DF745E-48A6-4137-A6CD-CC0B329FB815}" srcId="{C21FFD45-3566-49C0-9568-559DE86CA50D}" destId="{B1E48798-9343-4B9B-B627-73638B07C2D7}" srcOrd="1" destOrd="0" parTransId="{D982CE3B-C61F-4E7A-890C-5B9EF98FFF8F}" sibTransId="{ECBCDD61-DD1E-4921-8ED7-2AEA9FBD73EC}"/>
    <dgm:cxn modelId="{E604465B-5F08-4341-B924-F5B4D69F3678}" type="presOf" srcId="{B1E48798-9343-4B9B-B627-73638B07C2D7}" destId="{C4CBBAC2-63A4-4C78-8866-115A74D5981C}" srcOrd="0" destOrd="0" presId="urn:microsoft.com/office/officeart/2008/layout/VerticalCircleList"/>
    <dgm:cxn modelId="{4A36369C-2F91-469A-B658-D1B2D56D372D}" type="presOf" srcId="{6441AA63-7879-4774-B2A6-A383FA8ED96C}" destId="{A55E58FD-69F0-435C-B90F-D940E47B41FC}" srcOrd="0" destOrd="0" presId="urn:microsoft.com/office/officeart/2008/layout/VerticalCircleList"/>
    <dgm:cxn modelId="{299F0FC5-BEDA-49E0-9275-A73360E9F43A}" type="presParOf" srcId="{298C0E23-5B43-495A-84E3-FEA9E686E6E5}" destId="{3BAE3C24-3672-45A9-AB38-012910AB0464}" srcOrd="0" destOrd="0" presId="urn:microsoft.com/office/officeart/2008/layout/VerticalCircleList"/>
    <dgm:cxn modelId="{91DFC22A-1D08-446F-B384-6D37AE0BDD50}" type="presParOf" srcId="{3BAE3C24-3672-45A9-AB38-012910AB0464}" destId="{8ECEAA61-C77B-4B50-ACF6-58AFFBE72425}" srcOrd="0" destOrd="0" presId="urn:microsoft.com/office/officeart/2008/layout/VerticalCircleList"/>
    <dgm:cxn modelId="{99044797-7774-4513-BBB2-53D010E1DF2E}" type="presParOf" srcId="{3BAE3C24-3672-45A9-AB38-012910AB0464}" destId="{C6F04F79-3465-4214-9A9C-B476380B3644}" srcOrd="1" destOrd="0" presId="urn:microsoft.com/office/officeart/2008/layout/VerticalCircleList"/>
    <dgm:cxn modelId="{9985E7E6-27FF-4287-A46B-46A2296E7721}" type="presParOf" srcId="{3BAE3C24-3672-45A9-AB38-012910AB0464}" destId="{A55E58FD-69F0-435C-B90F-D940E47B41FC}" srcOrd="2" destOrd="0" presId="urn:microsoft.com/office/officeart/2008/layout/VerticalCircleList"/>
    <dgm:cxn modelId="{887CD3B2-8474-40EC-9D53-72BA67DAE8CF}" type="presParOf" srcId="{298C0E23-5B43-495A-84E3-FEA9E686E6E5}" destId="{7131B184-ADBF-45FC-9FAE-1ED174834E4A}" srcOrd="1" destOrd="0" presId="urn:microsoft.com/office/officeart/2008/layout/VerticalCircleList"/>
    <dgm:cxn modelId="{A3A910C6-ACB0-4558-9857-7DAE68A2DF0C}" type="presParOf" srcId="{7131B184-ADBF-45FC-9FAE-1ED174834E4A}" destId="{F0243720-7CAE-4FFE-82D3-0D8FE20329C2}" srcOrd="0" destOrd="0" presId="urn:microsoft.com/office/officeart/2008/layout/VerticalCircleList"/>
    <dgm:cxn modelId="{207D6468-0D8B-4512-8084-DB50DE1A6441}" type="presParOf" srcId="{7131B184-ADBF-45FC-9FAE-1ED174834E4A}" destId="{3CCB9931-ADA3-4D82-B690-D8E37EB0BED9}" srcOrd="1" destOrd="0" presId="urn:microsoft.com/office/officeart/2008/layout/VerticalCircleList"/>
    <dgm:cxn modelId="{E0C429A4-85E1-410E-8B97-5D06676104EE}" type="presParOf" srcId="{7131B184-ADBF-45FC-9FAE-1ED174834E4A}" destId="{C4CBBAC2-63A4-4C78-8866-115A74D5981C}"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180A1B-A26B-442F-A3F5-6E53E9ACF3FF}"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C285B86D-AC3A-492A-802C-E78C6AB966A2}">
      <dgm:prSet phldrT="[Text]" custT="1"/>
      <dgm:spPr/>
      <dgm:t>
        <a:bodyPr/>
        <a:lstStyle/>
        <a:p>
          <a:r>
            <a:rPr lang="en-US" sz="2000" dirty="0" smtClean="0"/>
            <a:t>Create and / or adopt principles of practice that incorporate the elements of cultural responsiveness.</a:t>
          </a:r>
        </a:p>
        <a:p>
          <a:endParaRPr lang="en-US" sz="1100" dirty="0"/>
        </a:p>
      </dgm:t>
    </dgm:pt>
    <dgm:pt modelId="{6E03E072-10BF-4C7D-9233-2FC2BAEB8767}" type="parTrans" cxnId="{559F7286-669B-4497-BC3D-C4A6E54C69B7}">
      <dgm:prSet/>
      <dgm:spPr/>
      <dgm:t>
        <a:bodyPr/>
        <a:lstStyle/>
        <a:p>
          <a:endParaRPr lang="en-US"/>
        </a:p>
      </dgm:t>
    </dgm:pt>
    <dgm:pt modelId="{97E21C46-4437-464F-99AD-79BC3E2304B9}" type="sibTrans" cxnId="{559F7286-669B-4497-BC3D-C4A6E54C69B7}">
      <dgm:prSet/>
      <dgm:spPr/>
      <dgm:t>
        <a:bodyPr/>
        <a:lstStyle/>
        <a:p>
          <a:endParaRPr lang="en-US"/>
        </a:p>
      </dgm:t>
    </dgm:pt>
    <dgm:pt modelId="{787A45F3-D854-43A2-AE76-14AC7E867763}">
      <dgm:prSet phldrT="[Text]"/>
      <dgm:spPr/>
      <dgm:t>
        <a:bodyPr/>
        <a:lstStyle/>
        <a:p>
          <a:r>
            <a:rPr lang="en-US" dirty="0" smtClean="0"/>
            <a:t>Develop a permanent advisory group that focuses on cultural responsiveness.</a:t>
          </a:r>
        </a:p>
        <a:p>
          <a:endParaRPr lang="en-US" dirty="0"/>
        </a:p>
      </dgm:t>
    </dgm:pt>
    <dgm:pt modelId="{4BCB0369-E48B-47B6-8F67-38463714A833}" type="parTrans" cxnId="{E51073A6-259A-494C-91F2-3826D5202BDB}">
      <dgm:prSet/>
      <dgm:spPr/>
      <dgm:t>
        <a:bodyPr/>
        <a:lstStyle/>
        <a:p>
          <a:endParaRPr lang="en-US"/>
        </a:p>
      </dgm:t>
    </dgm:pt>
    <dgm:pt modelId="{31282B4F-6550-4DFE-A8F2-1CADC20CBAD2}" type="sibTrans" cxnId="{E51073A6-259A-494C-91F2-3826D5202BDB}">
      <dgm:prSet/>
      <dgm:spPr/>
      <dgm:t>
        <a:bodyPr/>
        <a:lstStyle/>
        <a:p>
          <a:endParaRPr lang="en-US"/>
        </a:p>
      </dgm:t>
    </dgm:pt>
    <dgm:pt modelId="{22351E9D-A56C-4C1F-A84A-ECFFBB0F41AF}">
      <dgm:prSet phldrT="[Text]"/>
      <dgm:spPr/>
      <dgm:t>
        <a:bodyPr/>
        <a:lstStyle/>
        <a:p>
          <a:r>
            <a:rPr lang="en-US" dirty="0" smtClean="0"/>
            <a:t>Maintain a current library of resources, publications, meeting notes, and materials from trainings that reference culture responsiveness .</a:t>
          </a:r>
          <a:endParaRPr lang="en-US" dirty="0"/>
        </a:p>
      </dgm:t>
    </dgm:pt>
    <dgm:pt modelId="{64093829-32AE-4869-9762-F246A5FD5852}" type="parTrans" cxnId="{D67078FD-D850-4BBC-AD47-4DB6AD58A857}">
      <dgm:prSet/>
      <dgm:spPr/>
      <dgm:t>
        <a:bodyPr/>
        <a:lstStyle/>
        <a:p>
          <a:endParaRPr lang="en-US"/>
        </a:p>
      </dgm:t>
    </dgm:pt>
    <dgm:pt modelId="{68A03CC4-33A1-40EB-980F-8112D83654B2}" type="sibTrans" cxnId="{D67078FD-D850-4BBC-AD47-4DB6AD58A857}">
      <dgm:prSet/>
      <dgm:spPr/>
      <dgm:t>
        <a:bodyPr/>
        <a:lstStyle/>
        <a:p>
          <a:endParaRPr lang="en-US"/>
        </a:p>
      </dgm:t>
    </dgm:pt>
    <dgm:pt modelId="{148F88B5-417F-4F24-A77E-51EA5EE9A57C}">
      <dgm:prSet/>
      <dgm:spPr/>
      <dgm:t>
        <a:bodyPr/>
        <a:lstStyle/>
        <a:p>
          <a:r>
            <a:rPr lang="en-US" dirty="0" smtClean="0"/>
            <a:t>Create a budget line-item for culturally based exchanges and training.</a:t>
          </a:r>
          <a:endParaRPr lang="en-US" dirty="0"/>
        </a:p>
      </dgm:t>
    </dgm:pt>
    <dgm:pt modelId="{65BC392E-9B47-47D8-978D-3FD9D2B962EE}" type="parTrans" cxnId="{5BE4D42A-695E-4238-AF91-F1AA5F44DB2A}">
      <dgm:prSet/>
      <dgm:spPr/>
      <dgm:t>
        <a:bodyPr/>
        <a:lstStyle/>
        <a:p>
          <a:endParaRPr lang="en-US"/>
        </a:p>
      </dgm:t>
    </dgm:pt>
    <dgm:pt modelId="{0DF93998-6B86-435D-9E54-6D0F2C161E6A}" type="sibTrans" cxnId="{5BE4D42A-695E-4238-AF91-F1AA5F44DB2A}">
      <dgm:prSet/>
      <dgm:spPr/>
      <dgm:t>
        <a:bodyPr/>
        <a:lstStyle/>
        <a:p>
          <a:endParaRPr lang="en-US"/>
        </a:p>
      </dgm:t>
    </dgm:pt>
    <dgm:pt modelId="{3DAE514F-494D-4E59-8A81-FF0FAAFCFCCC}" type="pres">
      <dgm:prSet presAssocID="{78180A1B-A26B-442F-A3F5-6E53E9ACF3FF}" presName="Name0" presStyleCnt="0">
        <dgm:presLayoutVars>
          <dgm:dir/>
        </dgm:presLayoutVars>
      </dgm:prSet>
      <dgm:spPr/>
      <dgm:t>
        <a:bodyPr/>
        <a:lstStyle/>
        <a:p>
          <a:endParaRPr lang="en-US"/>
        </a:p>
      </dgm:t>
    </dgm:pt>
    <dgm:pt modelId="{B8B306A1-CD2E-4466-8D1E-57AB2014EC45}" type="pres">
      <dgm:prSet presAssocID="{C285B86D-AC3A-492A-802C-E78C6AB966A2}" presName="noChildren" presStyleCnt="0"/>
      <dgm:spPr/>
      <dgm:t>
        <a:bodyPr/>
        <a:lstStyle/>
        <a:p>
          <a:endParaRPr lang="en-US"/>
        </a:p>
      </dgm:t>
    </dgm:pt>
    <dgm:pt modelId="{00BD0E67-4A92-4361-A73F-0C42C2B9EDBB}" type="pres">
      <dgm:prSet presAssocID="{C285B86D-AC3A-492A-802C-E78C6AB966A2}" presName="gap" presStyleCnt="0"/>
      <dgm:spPr/>
      <dgm:t>
        <a:bodyPr/>
        <a:lstStyle/>
        <a:p>
          <a:endParaRPr lang="en-US"/>
        </a:p>
      </dgm:t>
    </dgm:pt>
    <dgm:pt modelId="{99480297-5481-4931-9A55-DBBD784E9D90}" type="pres">
      <dgm:prSet presAssocID="{C285B86D-AC3A-492A-802C-E78C6AB966A2}" presName="medCircle2" presStyleLbl="vennNode1" presStyleIdx="0" presStyleCnt="4" custScaleX="51316" custScaleY="51316" custLinFactNeighborX="-33280" custLinFactNeighborY="-22706"/>
      <dgm:spPr/>
      <dgm:t>
        <a:bodyPr/>
        <a:lstStyle/>
        <a:p>
          <a:endParaRPr lang="en-US"/>
        </a:p>
      </dgm:t>
    </dgm:pt>
    <dgm:pt modelId="{ACEA592D-4DDD-45B4-9349-7D67302DC573}" type="pres">
      <dgm:prSet presAssocID="{C285B86D-AC3A-492A-802C-E78C6AB966A2}" presName="txLvlOnly1" presStyleLbl="revTx" presStyleIdx="0" presStyleCnt="4" custScaleY="82230"/>
      <dgm:spPr/>
      <dgm:t>
        <a:bodyPr/>
        <a:lstStyle/>
        <a:p>
          <a:endParaRPr lang="en-US"/>
        </a:p>
      </dgm:t>
    </dgm:pt>
    <dgm:pt modelId="{11780B91-48D9-49CA-9CEB-C2660EDD7F36}" type="pres">
      <dgm:prSet presAssocID="{787A45F3-D854-43A2-AE76-14AC7E867763}" presName="noChildren" presStyleCnt="0"/>
      <dgm:spPr/>
      <dgm:t>
        <a:bodyPr/>
        <a:lstStyle/>
        <a:p>
          <a:endParaRPr lang="en-US"/>
        </a:p>
      </dgm:t>
    </dgm:pt>
    <dgm:pt modelId="{43E536DD-93FD-40DF-94F2-0D44AF92F4D2}" type="pres">
      <dgm:prSet presAssocID="{787A45F3-D854-43A2-AE76-14AC7E867763}" presName="gap" presStyleCnt="0"/>
      <dgm:spPr/>
      <dgm:t>
        <a:bodyPr/>
        <a:lstStyle/>
        <a:p>
          <a:endParaRPr lang="en-US"/>
        </a:p>
      </dgm:t>
    </dgm:pt>
    <dgm:pt modelId="{A31C8814-44D7-4BEE-9AEE-626876147B4F}" type="pres">
      <dgm:prSet presAssocID="{787A45F3-D854-43A2-AE76-14AC7E867763}" presName="medCircle2" presStyleLbl="vennNode1" presStyleIdx="1" presStyleCnt="4" custScaleX="51316" custScaleY="51316" custLinFactNeighborX="-33280" custLinFactNeighborY="-23524"/>
      <dgm:spPr/>
      <dgm:t>
        <a:bodyPr/>
        <a:lstStyle/>
        <a:p>
          <a:endParaRPr lang="en-US"/>
        </a:p>
      </dgm:t>
    </dgm:pt>
    <dgm:pt modelId="{916BC5FB-4FD2-422F-B468-166AB90DC96C}" type="pres">
      <dgm:prSet presAssocID="{787A45F3-D854-43A2-AE76-14AC7E867763}" presName="txLvlOnly1" presStyleLbl="revTx" presStyleIdx="1" presStyleCnt="4"/>
      <dgm:spPr/>
      <dgm:t>
        <a:bodyPr/>
        <a:lstStyle/>
        <a:p>
          <a:endParaRPr lang="en-US"/>
        </a:p>
      </dgm:t>
    </dgm:pt>
    <dgm:pt modelId="{424BFDE3-5FFD-4A69-A375-58A82687D80C}" type="pres">
      <dgm:prSet presAssocID="{22351E9D-A56C-4C1F-A84A-ECFFBB0F41AF}" presName="noChildren" presStyleCnt="0"/>
      <dgm:spPr/>
      <dgm:t>
        <a:bodyPr/>
        <a:lstStyle/>
        <a:p>
          <a:endParaRPr lang="en-US"/>
        </a:p>
      </dgm:t>
    </dgm:pt>
    <dgm:pt modelId="{2086AA4A-3A2B-4CA1-8BD6-192BF591BE56}" type="pres">
      <dgm:prSet presAssocID="{22351E9D-A56C-4C1F-A84A-ECFFBB0F41AF}" presName="gap" presStyleCnt="0"/>
      <dgm:spPr/>
      <dgm:t>
        <a:bodyPr/>
        <a:lstStyle/>
        <a:p>
          <a:endParaRPr lang="en-US"/>
        </a:p>
      </dgm:t>
    </dgm:pt>
    <dgm:pt modelId="{DDF75BEC-4F5A-42C7-A666-B9847BCC958A}" type="pres">
      <dgm:prSet presAssocID="{22351E9D-A56C-4C1F-A84A-ECFFBB0F41AF}" presName="medCircle2" presStyleLbl="vennNode1" presStyleIdx="2" presStyleCnt="4" custScaleX="51316" custScaleY="51316" custLinFactNeighborX="-33280" custLinFactNeighborY="-16713"/>
      <dgm:spPr/>
      <dgm:t>
        <a:bodyPr/>
        <a:lstStyle/>
        <a:p>
          <a:endParaRPr lang="en-US"/>
        </a:p>
      </dgm:t>
    </dgm:pt>
    <dgm:pt modelId="{89B97558-F39D-4FA6-AD24-5193C8512C0C}" type="pres">
      <dgm:prSet presAssocID="{22351E9D-A56C-4C1F-A84A-ECFFBB0F41AF}" presName="txLvlOnly1" presStyleLbl="revTx" presStyleIdx="2" presStyleCnt="4"/>
      <dgm:spPr/>
      <dgm:t>
        <a:bodyPr/>
        <a:lstStyle/>
        <a:p>
          <a:endParaRPr lang="en-US"/>
        </a:p>
      </dgm:t>
    </dgm:pt>
    <dgm:pt modelId="{9F39ABCB-62DD-4F7A-9CCC-01A6DFCA6FD2}" type="pres">
      <dgm:prSet presAssocID="{148F88B5-417F-4F24-A77E-51EA5EE9A57C}" presName="noChildren" presStyleCnt="0"/>
      <dgm:spPr/>
      <dgm:t>
        <a:bodyPr/>
        <a:lstStyle/>
        <a:p>
          <a:endParaRPr lang="en-US"/>
        </a:p>
      </dgm:t>
    </dgm:pt>
    <dgm:pt modelId="{F020EBEA-C50B-4928-9D85-B6D78DE19B08}" type="pres">
      <dgm:prSet presAssocID="{148F88B5-417F-4F24-A77E-51EA5EE9A57C}" presName="gap" presStyleCnt="0"/>
      <dgm:spPr/>
      <dgm:t>
        <a:bodyPr/>
        <a:lstStyle/>
        <a:p>
          <a:endParaRPr lang="en-US"/>
        </a:p>
      </dgm:t>
    </dgm:pt>
    <dgm:pt modelId="{8331EB7D-78C3-43D2-A84D-89212BB47864}" type="pres">
      <dgm:prSet presAssocID="{148F88B5-417F-4F24-A77E-51EA5EE9A57C}" presName="medCircle2" presStyleLbl="vennNode1" presStyleIdx="3" presStyleCnt="4" custScaleX="51316" custScaleY="51316" custLinFactNeighborX="-33280" custLinFactNeighborY="-7269"/>
      <dgm:spPr/>
      <dgm:t>
        <a:bodyPr/>
        <a:lstStyle/>
        <a:p>
          <a:endParaRPr lang="en-US"/>
        </a:p>
      </dgm:t>
    </dgm:pt>
    <dgm:pt modelId="{E8273F64-B799-4C6B-97E1-2E461B78F059}" type="pres">
      <dgm:prSet presAssocID="{148F88B5-417F-4F24-A77E-51EA5EE9A57C}" presName="txLvlOnly1" presStyleLbl="revTx" presStyleIdx="3" presStyleCnt="4"/>
      <dgm:spPr/>
      <dgm:t>
        <a:bodyPr/>
        <a:lstStyle/>
        <a:p>
          <a:endParaRPr lang="en-US"/>
        </a:p>
      </dgm:t>
    </dgm:pt>
  </dgm:ptLst>
  <dgm:cxnLst>
    <dgm:cxn modelId="{559F7286-669B-4497-BC3D-C4A6E54C69B7}" srcId="{78180A1B-A26B-442F-A3F5-6E53E9ACF3FF}" destId="{C285B86D-AC3A-492A-802C-E78C6AB966A2}" srcOrd="0" destOrd="0" parTransId="{6E03E072-10BF-4C7D-9233-2FC2BAEB8767}" sibTransId="{97E21C46-4437-464F-99AD-79BC3E2304B9}"/>
    <dgm:cxn modelId="{D67078FD-D850-4BBC-AD47-4DB6AD58A857}" srcId="{78180A1B-A26B-442F-A3F5-6E53E9ACF3FF}" destId="{22351E9D-A56C-4C1F-A84A-ECFFBB0F41AF}" srcOrd="2" destOrd="0" parTransId="{64093829-32AE-4869-9762-F246A5FD5852}" sibTransId="{68A03CC4-33A1-40EB-980F-8112D83654B2}"/>
    <dgm:cxn modelId="{5BE4D42A-695E-4238-AF91-F1AA5F44DB2A}" srcId="{78180A1B-A26B-442F-A3F5-6E53E9ACF3FF}" destId="{148F88B5-417F-4F24-A77E-51EA5EE9A57C}" srcOrd="3" destOrd="0" parTransId="{65BC392E-9B47-47D8-978D-3FD9D2B962EE}" sibTransId="{0DF93998-6B86-435D-9E54-6D0F2C161E6A}"/>
    <dgm:cxn modelId="{420B1BAE-EE9C-4A63-9D2F-B7E7F2C3A227}" type="presOf" srcId="{78180A1B-A26B-442F-A3F5-6E53E9ACF3FF}" destId="{3DAE514F-494D-4E59-8A81-FF0FAAFCFCCC}" srcOrd="0" destOrd="0" presId="urn:microsoft.com/office/officeart/2008/layout/VerticalCircleList"/>
    <dgm:cxn modelId="{FEB8B01B-C155-479F-8A3F-4BEDC23CBB1A}" type="presOf" srcId="{787A45F3-D854-43A2-AE76-14AC7E867763}" destId="{916BC5FB-4FD2-422F-B468-166AB90DC96C}" srcOrd="0" destOrd="0" presId="urn:microsoft.com/office/officeart/2008/layout/VerticalCircleList"/>
    <dgm:cxn modelId="{E51073A6-259A-494C-91F2-3826D5202BDB}" srcId="{78180A1B-A26B-442F-A3F5-6E53E9ACF3FF}" destId="{787A45F3-D854-43A2-AE76-14AC7E867763}" srcOrd="1" destOrd="0" parTransId="{4BCB0369-E48B-47B6-8F67-38463714A833}" sibTransId="{31282B4F-6550-4DFE-A8F2-1CADC20CBAD2}"/>
    <dgm:cxn modelId="{5FE96825-599B-440A-A9C8-39EB6C9494FE}" type="presOf" srcId="{148F88B5-417F-4F24-A77E-51EA5EE9A57C}" destId="{E8273F64-B799-4C6B-97E1-2E461B78F059}" srcOrd="0" destOrd="0" presId="urn:microsoft.com/office/officeart/2008/layout/VerticalCircleList"/>
    <dgm:cxn modelId="{786BA0CA-231E-42D6-8318-190B1484A429}" type="presOf" srcId="{22351E9D-A56C-4C1F-A84A-ECFFBB0F41AF}" destId="{89B97558-F39D-4FA6-AD24-5193C8512C0C}" srcOrd="0" destOrd="0" presId="urn:microsoft.com/office/officeart/2008/layout/VerticalCircleList"/>
    <dgm:cxn modelId="{EFA01AF7-30C2-4DBC-8760-493FAFC03301}" type="presOf" srcId="{C285B86D-AC3A-492A-802C-E78C6AB966A2}" destId="{ACEA592D-4DDD-45B4-9349-7D67302DC573}" srcOrd="0" destOrd="0" presId="urn:microsoft.com/office/officeart/2008/layout/VerticalCircleList"/>
    <dgm:cxn modelId="{A8FAFE8B-7DEA-414C-8A3D-FF109E58F125}" type="presParOf" srcId="{3DAE514F-494D-4E59-8A81-FF0FAAFCFCCC}" destId="{B8B306A1-CD2E-4466-8D1E-57AB2014EC45}" srcOrd="0" destOrd="0" presId="urn:microsoft.com/office/officeart/2008/layout/VerticalCircleList"/>
    <dgm:cxn modelId="{6123CAA7-0E26-45FC-96C5-B4924BC706F6}" type="presParOf" srcId="{B8B306A1-CD2E-4466-8D1E-57AB2014EC45}" destId="{00BD0E67-4A92-4361-A73F-0C42C2B9EDBB}" srcOrd="0" destOrd="0" presId="urn:microsoft.com/office/officeart/2008/layout/VerticalCircleList"/>
    <dgm:cxn modelId="{7AEF47B4-B8DD-4483-8474-82216713042A}" type="presParOf" srcId="{B8B306A1-CD2E-4466-8D1E-57AB2014EC45}" destId="{99480297-5481-4931-9A55-DBBD784E9D90}" srcOrd="1" destOrd="0" presId="urn:microsoft.com/office/officeart/2008/layout/VerticalCircleList"/>
    <dgm:cxn modelId="{87507B67-54DD-477A-8BF6-4BD5575198A8}" type="presParOf" srcId="{B8B306A1-CD2E-4466-8D1E-57AB2014EC45}" destId="{ACEA592D-4DDD-45B4-9349-7D67302DC573}" srcOrd="2" destOrd="0" presId="urn:microsoft.com/office/officeart/2008/layout/VerticalCircleList"/>
    <dgm:cxn modelId="{D620E739-C37A-4F7B-8CC2-339BC0394E22}" type="presParOf" srcId="{3DAE514F-494D-4E59-8A81-FF0FAAFCFCCC}" destId="{11780B91-48D9-49CA-9CEB-C2660EDD7F36}" srcOrd="1" destOrd="0" presId="urn:microsoft.com/office/officeart/2008/layout/VerticalCircleList"/>
    <dgm:cxn modelId="{CA49F5A8-71FE-4248-8C25-0303DA8B6FD4}" type="presParOf" srcId="{11780B91-48D9-49CA-9CEB-C2660EDD7F36}" destId="{43E536DD-93FD-40DF-94F2-0D44AF92F4D2}" srcOrd="0" destOrd="0" presId="urn:microsoft.com/office/officeart/2008/layout/VerticalCircleList"/>
    <dgm:cxn modelId="{6B320D66-8F3E-4BA0-84CB-DC93A15626D2}" type="presParOf" srcId="{11780B91-48D9-49CA-9CEB-C2660EDD7F36}" destId="{A31C8814-44D7-4BEE-9AEE-626876147B4F}" srcOrd="1" destOrd="0" presId="urn:microsoft.com/office/officeart/2008/layout/VerticalCircleList"/>
    <dgm:cxn modelId="{2ECCD056-5417-401F-BAE9-B06E646CAD2A}" type="presParOf" srcId="{11780B91-48D9-49CA-9CEB-C2660EDD7F36}" destId="{916BC5FB-4FD2-422F-B468-166AB90DC96C}" srcOrd="2" destOrd="0" presId="urn:microsoft.com/office/officeart/2008/layout/VerticalCircleList"/>
    <dgm:cxn modelId="{8EB37507-1D0E-4D80-84FB-41CDB75A4651}" type="presParOf" srcId="{3DAE514F-494D-4E59-8A81-FF0FAAFCFCCC}" destId="{424BFDE3-5FFD-4A69-A375-58A82687D80C}" srcOrd="2" destOrd="0" presId="urn:microsoft.com/office/officeart/2008/layout/VerticalCircleList"/>
    <dgm:cxn modelId="{5A54ADA2-F9AD-422E-860A-644C56D7A186}" type="presParOf" srcId="{424BFDE3-5FFD-4A69-A375-58A82687D80C}" destId="{2086AA4A-3A2B-4CA1-8BD6-192BF591BE56}" srcOrd="0" destOrd="0" presId="urn:microsoft.com/office/officeart/2008/layout/VerticalCircleList"/>
    <dgm:cxn modelId="{4C1B8ACF-A499-4BD2-8908-9E3D9A0AFD79}" type="presParOf" srcId="{424BFDE3-5FFD-4A69-A375-58A82687D80C}" destId="{DDF75BEC-4F5A-42C7-A666-B9847BCC958A}" srcOrd="1" destOrd="0" presId="urn:microsoft.com/office/officeart/2008/layout/VerticalCircleList"/>
    <dgm:cxn modelId="{ACF3E2F0-1F6E-49C3-A6E1-0CCF9B2C7B6F}" type="presParOf" srcId="{424BFDE3-5FFD-4A69-A375-58A82687D80C}" destId="{89B97558-F39D-4FA6-AD24-5193C8512C0C}" srcOrd="2" destOrd="0" presId="urn:microsoft.com/office/officeart/2008/layout/VerticalCircleList"/>
    <dgm:cxn modelId="{CE549780-0BB0-48FF-AA21-A3B2C1BD1A9A}" type="presParOf" srcId="{3DAE514F-494D-4E59-8A81-FF0FAAFCFCCC}" destId="{9F39ABCB-62DD-4F7A-9CCC-01A6DFCA6FD2}" srcOrd="3" destOrd="0" presId="urn:microsoft.com/office/officeart/2008/layout/VerticalCircleList"/>
    <dgm:cxn modelId="{0AF45854-D040-4377-9B4C-1E3A8275BAAA}" type="presParOf" srcId="{9F39ABCB-62DD-4F7A-9CCC-01A6DFCA6FD2}" destId="{F020EBEA-C50B-4928-9D85-B6D78DE19B08}" srcOrd="0" destOrd="0" presId="urn:microsoft.com/office/officeart/2008/layout/VerticalCircleList"/>
    <dgm:cxn modelId="{DC6E4647-20E5-4FC1-B5B0-FEE2839BCB91}" type="presParOf" srcId="{9F39ABCB-62DD-4F7A-9CCC-01A6DFCA6FD2}" destId="{8331EB7D-78C3-43D2-A84D-89212BB47864}" srcOrd="1" destOrd="0" presId="urn:microsoft.com/office/officeart/2008/layout/VerticalCircleList"/>
    <dgm:cxn modelId="{A18C05A1-0B7B-45C3-AF34-37C84A9C7891}" type="presParOf" srcId="{9F39ABCB-62DD-4F7A-9CCC-01A6DFCA6FD2}" destId="{E8273F64-B799-4C6B-97E1-2E461B78F059}"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88D6E-F685-4A5C-B48F-D07D866C414B}" type="doc">
      <dgm:prSet loTypeId="urn:microsoft.com/office/officeart/2005/8/layout/hProcess9" loCatId="process" qsTypeId="urn:microsoft.com/office/officeart/2005/8/quickstyle/simple1" qsCatId="simple" csTypeId="urn:microsoft.com/office/officeart/2005/8/colors/colorful2" csCatId="colorful" phldr="1"/>
      <dgm:spPr/>
    </dgm:pt>
    <dgm:pt modelId="{8FCDE518-1017-4A6B-BB79-625A15E6ABFE}">
      <dgm:prSet phldrT="[Text]"/>
      <dgm:spPr/>
      <dgm:t>
        <a:bodyPr/>
        <a:lstStyle/>
        <a:p>
          <a:r>
            <a:rPr lang="en-US" dirty="0" smtClean="0">
              <a:solidFill>
                <a:schemeClr val="tx1"/>
              </a:solidFill>
            </a:rPr>
            <a:t>It calls for continuously gaining first hand knowledge and understanding of the varied strengths and needs of diverse families and communities.</a:t>
          </a:r>
          <a:endParaRPr lang="en-US" dirty="0">
            <a:solidFill>
              <a:schemeClr val="tx1"/>
            </a:solidFill>
          </a:endParaRPr>
        </a:p>
      </dgm:t>
    </dgm:pt>
    <dgm:pt modelId="{B4B14849-288F-4F3D-BDEB-7C01E90EF7D1}" type="parTrans" cxnId="{9D5AF078-35E0-4734-8000-7A21D2B3F94F}">
      <dgm:prSet/>
      <dgm:spPr/>
      <dgm:t>
        <a:bodyPr/>
        <a:lstStyle/>
        <a:p>
          <a:endParaRPr lang="en-US"/>
        </a:p>
      </dgm:t>
    </dgm:pt>
    <dgm:pt modelId="{CB387CC9-2B21-4A87-9F44-51713F6CE229}" type="sibTrans" cxnId="{9D5AF078-35E0-4734-8000-7A21D2B3F94F}">
      <dgm:prSet/>
      <dgm:spPr/>
      <dgm:t>
        <a:bodyPr/>
        <a:lstStyle/>
        <a:p>
          <a:endParaRPr lang="en-US"/>
        </a:p>
      </dgm:t>
    </dgm:pt>
    <dgm:pt modelId="{B174B6D5-C53C-4840-9261-7F173F30E2A0}">
      <dgm:prSet phldrT="[Text]"/>
      <dgm:spPr/>
      <dgm:t>
        <a:bodyPr/>
        <a:lstStyle/>
        <a:p>
          <a:r>
            <a:rPr lang="en-US" dirty="0" smtClean="0">
              <a:solidFill>
                <a:schemeClr val="tx1"/>
              </a:solidFill>
            </a:rPr>
            <a:t>It enables workers to learn from families and communities as well as their coworkers and others in the workplace</a:t>
          </a:r>
          <a:r>
            <a:rPr lang="en-US" dirty="0" smtClean="0"/>
            <a:t>. </a:t>
          </a:r>
          <a:endParaRPr lang="en-US" dirty="0"/>
        </a:p>
      </dgm:t>
    </dgm:pt>
    <dgm:pt modelId="{AD0726F7-4A0B-47F4-A055-B3E16AEB54F6}" type="parTrans" cxnId="{3C606D6D-EB2C-473F-9ED0-E09820DD2223}">
      <dgm:prSet/>
      <dgm:spPr/>
      <dgm:t>
        <a:bodyPr/>
        <a:lstStyle/>
        <a:p>
          <a:endParaRPr lang="en-US"/>
        </a:p>
      </dgm:t>
    </dgm:pt>
    <dgm:pt modelId="{9433B24F-F449-476E-BF08-7861FEF77284}" type="sibTrans" cxnId="{3C606D6D-EB2C-473F-9ED0-E09820DD2223}">
      <dgm:prSet/>
      <dgm:spPr/>
      <dgm:t>
        <a:bodyPr/>
        <a:lstStyle/>
        <a:p>
          <a:endParaRPr lang="en-US"/>
        </a:p>
      </dgm:t>
    </dgm:pt>
    <dgm:pt modelId="{9BC9AC96-DBFB-4421-94B0-17A8EDB51B31}">
      <dgm:prSet phldrT="[Text]"/>
      <dgm:spPr/>
      <dgm:t>
        <a:bodyPr/>
        <a:lstStyle/>
        <a:p>
          <a:r>
            <a:rPr lang="en-US" dirty="0" smtClean="0">
              <a:solidFill>
                <a:schemeClr val="tx1"/>
              </a:solidFill>
            </a:rPr>
            <a:t>It requires that workers and systems reserve judgment of families and communities.</a:t>
          </a:r>
          <a:endParaRPr lang="en-US" dirty="0">
            <a:solidFill>
              <a:schemeClr val="tx1"/>
            </a:solidFill>
          </a:endParaRPr>
        </a:p>
      </dgm:t>
    </dgm:pt>
    <dgm:pt modelId="{420492B4-392E-42D4-AB29-CA6593DF6257}" type="parTrans" cxnId="{1B33D4A5-B67A-48E1-9F3D-473E92BCA649}">
      <dgm:prSet/>
      <dgm:spPr/>
      <dgm:t>
        <a:bodyPr/>
        <a:lstStyle/>
        <a:p>
          <a:endParaRPr lang="en-US"/>
        </a:p>
      </dgm:t>
    </dgm:pt>
    <dgm:pt modelId="{06E431E3-0A9C-496F-9127-5AA14B8E5D1D}" type="sibTrans" cxnId="{1B33D4A5-B67A-48E1-9F3D-473E92BCA649}">
      <dgm:prSet/>
      <dgm:spPr/>
      <dgm:t>
        <a:bodyPr/>
        <a:lstStyle/>
        <a:p>
          <a:endParaRPr lang="en-US"/>
        </a:p>
      </dgm:t>
    </dgm:pt>
    <dgm:pt modelId="{F46440D0-C331-4442-A3DF-6AF29FD1ABA4}">
      <dgm:prSet/>
      <dgm:spPr/>
      <dgm:t>
        <a:bodyPr/>
        <a:lstStyle/>
        <a:p>
          <a:r>
            <a:rPr lang="en-US" dirty="0" smtClean="0">
              <a:solidFill>
                <a:schemeClr val="tx1"/>
              </a:solidFill>
            </a:rPr>
            <a:t>It facilitates learning to bridge cultural gaps between differing perspectives. </a:t>
          </a:r>
          <a:endParaRPr lang="en-US" dirty="0">
            <a:solidFill>
              <a:schemeClr val="tx1"/>
            </a:solidFill>
          </a:endParaRPr>
        </a:p>
      </dgm:t>
    </dgm:pt>
    <dgm:pt modelId="{200C1EEF-C419-4CDF-886E-D9BFA9DED896}" type="parTrans" cxnId="{D0CCABE9-01D3-4259-B3BD-9BACD24B1AA8}">
      <dgm:prSet/>
      <dgm:spPr/>
      <dgm:t>
        <a:bodyPr/>
        <a:lstStyle/>
        <a:p>
          <a:endParaRPr lang="en-US"/>
        </a:p>
      </dgm:t>
    </dgm:pt>
    <dgm:pt modelId="{A4D6B395-6D6F-4FB9-940A-D3710DA805D8}" type="sibTrans" cxnId="{D0CCABE9-01D3-4259-B3BD-9BACD24B1AA8}">
      <dgm:prSet/>
      <dgm:spPr/>
      <dgm:t>
        <a:bodyPr/>
        <a:lstStyle/>
        <a:p>
          <a:endParaRPr lang="en-US"/>
        </a:p>
      </dgm:t>
    </dgm:pt>
    <dgm:pt modelId="{20D8A37F-9B35-43A3-A18B-9E5DB1DA6BD0}" type="pres">
      <dgm:prSet presAssocID="{06488D6E-F685-4A5C-B48F-D07D866C414B}" presName="CompostProcess" presStyleCnt="0">
        <dgm:presLayoutVars>
          <dgm:dir/>
          <dgm:resizeHandles val="exact"/>
        </dgm:presLayoutVars>
      </dgm:prSet>
      <dgm:spPr/>
    </dgm:pt>
    <dgm:pt modelId="{BEAC9231-F44A-48AC-9E8B-ADEBDC6A33D8}" type="pres">
      <dgm:prSet presAssocID="{06488D6E-F685-4A5C-B48F-D07D866C414B}" presName="arrow" presStyleLbl="bgShp" presStyleIdx="0" presStyleCnt="1"/>
      <dgm:spPr/>
    </dgm:pt>
    <dgm:pt modelId="{0CF06A3A-1DD3-4F1B-8AC7-84113ACE0F31}" type="pres">
      <dgm:prSet presAssocID="{06488D6E-F685-4A5C-B48F-D07D866C414B}" presName="linearProcess" presStyleCnt="0"/>
      <dgm:spPr/>
    </dgm:pt>
    <dgm:pt modelId="{818BD961-5834-48BD-960F-CF1A7F7289F6}" type="pres">
      <dgm:prSet presAssocID="{8FCDE518-1017-4A6B-BB79-625A15E6ABFE}" presName="textNode" presStyleLbl="node1" presStyleIdx="0" presStyleCnt="4">
        <dgm:presLayoutVars>
          <dgm:bulletEnabled val="1"/>
        </dgm:presLayoutVars>
      </dgm:prSet>
      <dgm:spPr/>
      <dgm:t>
        <a:bodyPr/>
        <a:lstStyle/>
        <a:p>
          <a:endParaRPr lang="en-US"/>
        </a:p>
      </dgm:t>
    </dgm:pt>
    <dgm:pt modelId="{AB18A3A3-C00B-46C6-8A42-272108E1D8E3}" type="pres">
      <dgm:prSet presAssocID="{CB387CC9-2B21-4A87-9F44-51713F6CE229}" presName="sibTrans" presStyleCnt="0"/>
      <dgm:spPr/>
    </dgm:pt>
    <dgm:pt modelId="{9857A116-DB4F-42CB-A2A2-33501538D7CA}" type="pres">
      <dgm:prSet presAssocID="{B174B6D5-C53C-4840-9261-7F173F30E2A0}" presName="textNode" presStyleLbl="node1" presStyleIdx="1" presStyleCnt="4">
        <dgm:presLayoutVars>
          <dgm:bulletEnabled val="1"/>
        </dgm:presLayoutVars>
      </dgm:prSet>
      <dgm:spPr/>
      <dgm:t>
        <a:bodyPr/>
        <a:lstStyle/>
        <a:p>
          <a:endParaRPr lang="en-US"/>
        </a:p>
      </dgm:t>
    </dgm:pt>
    <dgm:pt modelId="{C1143D28-3BFD-484F-81FB-59B64C15DDD8}" type="pres">
      <dgm:prSet presAssocID="{9433B24F-F449-476E-BF08-7861FEF77284}" presName="sibTrans" presStyleCnt="0"/>
      <dgm:spPr/>
    </dgm:pt>
    <dgm:pt modelId="{43BB568B-81C2-49DE-A8D9-514A59BFC48F}" type="pres">
      <dgm:prSet presAssocID="{9BC9AC96-DBFB-4421-94B0-17A8EDB51B31}" presName="textNode" presStyleLbl="node1" presStyleIdx="2" presStyleCnt="4">
        <dgm:presLayoutVars>
          <dgm:bulletEnabled val="1"/>
        </dgm:presLayoutVars>
      </dgm:prSet>
      <dgm:spPr/>
      <dgm:t>
        <a:bodyPr/>
        <a:lstStyle/>
        <a:p>
          <a:endParaRPr lang="en-US"/>
        </a:p>
      </dgm:t>
    </dgm:pt>
    <dgm:pt modelId="{FDDD4300-7C9C-422A-A23D-417212714D28}" type="pres">
      <dgm:prSet presAssocID="{06E431E3-0A9C-496F-9127-5AA14B8E5D1D}" presName="sibTrans" presStyleCnt="0"/>
      <dgm:spPr/>
    </dgm:pt>
    <dgm:pt modelId="{2ECCB1BE-A9DC-4BF9-84BF-3DBD7DF9CC6B}" type="pres">
      <dgm:prSet presAssocID="{F46440D0-C331-4442-A3DF-6AF29FD1ABA4}" presName="textNode" presStyleLbl="node1" presStyleIdx="3" presStyleCnt="4">
        <dgm:presLayoutVars>
          <dgm:bulletEnabled val="1"/>
        </dgm:presLayoutVars>
      </dgm:prSet>
      <dgm:spPr/>
      <dgm:t>
        <a:bodyPr/>
        <a:lstStyle/>
        <a:p>
          <a:endParaRPr lang="en-US"/>
        </a:p>
      </dgm:t>
    </dgm:pt>
  </dgm:ptLst>
  <dgm:cxnLst>
    <dgm:cxn modelId="{9D5AF078-35E0-4734-8000-7A21D2B3F94F}" srcId="{06488D6E-F685-4A5C-B48F-D07D866C414B}" destId="{8FCDE518-1017-4A6B-BB79-625A15E6ABFE}" srcOrd="0" destOrd="0" parTransId="{B4B14849-288F-4F3D-BDEB-7C01E90EF7D1}" sibTransId="{CB387CC9-2B21-4A87-9F44-51713F6CE229}"/>
    <dgm:cxn modelId="{13C7BC21-6DBC-47AF-9E42-B1C1FCF12ECA}" type="presOf" srcId="{F46440D0-C331-4442-A3DF-6AF29FD1ABA4}" destId="{2ECCB1BE-A9DC-4BF9-84BF-3DBD7DF9CC6B}" srcOrd="0" destOrd="0" presId="urn:microsoft.com/office/officeart/2005/8/layout/hProcess9"/>
    <dgm:cxn modelId="{3C8EB666-5656-43D6-82CD-3DACA3B84CF2}" type="presOf" srcId="{06488D6E-F685-4A5C-B48F-D07D866C414B}" destId="{20D8A37F-9B35-43A3-A18B-9E5DB1DA6BD0}" srcOrd="0" destOrd="0" presId="urn:microsoft.com/office/officeart/2005/8/layout/hProcess9"/>
    <dgm:cxn modelId="{8AA88C4D-48D2-45A9-9EF2-77B8226A30DF}" type="presOf" srcId="{9BC9AC96-DBFB-4421-94B0-17A8EDB51B31}" destId="{43BB568B-81C2-49DE-A8D9-514A59BFC48F}" srcOrd="0" destOrd="0" presId="urn:microsoft.com/office/officeart/2005/8/layout/hProcess9"/>
    <dgm:cxn modelId="{D0CCABE9-01D3-4259-B3BD-9BACD24B1AA8}" srcId="{06488D6E-F685-4A5C-B48F-D07D866C414B}" destId="{F46440D0-C331-4442-A3DF-6AF29FD1ABA4}" srcOrd="3" destOrd="0" parTransId="{200C1EEF-C419-4CDF-886E-D9BFA9DED896}" sibTransId="{A4D6B395-6D6F-4FB9-940A-D3710DA805D8}"/>
    <dgm:cxn modelId="{1B33D4A5-B67A-48E1-9F3D-473E92BCA649}" srcId="{06488D6E-F685-4A5C-B48F-D07D866C414B}" destId="{9BC9AC96-DBFB-4421-94B0-17A8EDB51B31}" srcOrd="2" destOrd="0" parTransId="{420492B4-392E-42D4-AB29-CA6593DF6257}" sibTransId="{06E431E3-0A9C-496F-9127-5AA14B8E5D1D}"/>
    <dgm:cxn modelId="{CD1AFBD0-5872-477C-AAE7-577B8C9B97F9}" type="presOf" srcId="{B174B6D5-C53C-4840-9261-7F173F30E2A0}" destId="{9857A116-DB4F-42CB-A2A2-33501538D7CA}" srcOrd="0" destOrd="0" presId="urn:microsoft.com/office/officeart/2005/8/layout/hProcess9"/>
    <dgm:cxn modelId="{2C16A3D8-FF7B-49FF-A443-0C73E5AC20E8}" type="presOf" srcId="{8FCDE518-1017-4A6B-BB79-625A15E6ABFE}" destId="{818BD961-5834-48BD-960F-CF1A7F7289F6}" srcOrd="0" destOrd="0" presId="urn:microsoft.com/office/officeart/2005/8/layout/hProcess9"/>
    <dgm:cxn modelId="{3C606D6D-EB2C-473F-9ED0-E09820DD2223}" srcId="{06488D6E-F685-4A5C-B48F-D07D866C414B}" destId="{B174B6D5-C53C-4840-9261-7F173F30E2A0}" srcOrd="1" destOrd="0" parTransId="{AD0726F7-4A0B-47F4-A055-B3E16AEB54F6}" sibTransId="{9433B24F-F449-476E-BF08-7861FEF77284}"/>
    <dgm:cxn modelId="{639EBFEA-C308-48CD-A174-0437A696B262}" type="presParOf" srcId="{20D8A37F-9B35-43A3-A18B-9E5DB1DA6BD0}" destId="{BEAC9231-F44A-48AC-9E8B-ADEBDC6A33D8}" srcOrd="0" destOrd="0" presId="urn:microsoft.com/office/officeart/2005/8/layout/hProcess9"/>
    <dgm:cxn modelId="{55DCB6C6-BDAF-4BF6-8389-7163212A3805}" type="presParOf" srcId="{20D8A37F-9B35-43A3-A18B-9E5DB1DA6BD0}" destId="{0CF06A3A-1DD3-4F1B-8AC7-84113ACE0F31}" srcOrd="1" destOrd="0" presId="urn:microsoft.com/office/officeart/2005/8/layout/hProcess9"/>
    <dgm:cxn modelId="{DDD628A4-68FE-46C9-9E0E-A344EDA1E481}" type="presParOf" srcId="{0CF06A3A-1DD3-4F1B-8AC7-84113ACE0F31}" destId="{818BD961-5834-48BD-960F-CF1A7F7289F6}" srcOrd="0" destOrd="0" presId="urn:microsoft.com/office/officeart/2005/8/layout/hProcess9"/>
    <dgm:cxn modelId="{8A84C9FD-F07E-426B-994A-31FC413BA088}" type="presParOf" srcId="{0CF06A3A-1DD3-4F1B-8AC7-84113ACE0F31}" destId="{AB18A3A3-C00B-46C6-8A42-272108E1D8E3}" srcOrd="1" destOrd="0" presId="urn:microsoft.com/office/officeart/2005/8/layout/hProcess9"/>
    <dgm:cxn modelId="{50A89702-5CA1-4474-AAF2-FF60362345C7}" type="presParOf" srcId="{0CF06A3A-1DD3-4F1B-8AC7-84113ACE0F31}" destId="{9857A116-DB4F-42CB-A2A2-33501538D7CA}" srcOrd="2" destOrd="0" presId="urn:microsoft.com/office/officeart/2005/8/layout/hProcess9"/>
    <dgm:cxn modelId="{978956E0-6EEA-4F02-BF97-EC8047F53E81}" type="presParOf" srcId="{0CF06A3A-1DD3-4F1B-8AC7-84113ACE0F31}" destId="{C1143D28-3BFD-484F-81FB-59B64C15DDD8}" srcOrd="3" destOrd="0" presId="urn:microsoft.com/office/officeart/2005/8/layout/hProcess9"/>
    <dgm:cxn modelId="{8D9E2294-CF73-41DE-821A-29C045BD043A}" type="presParOf" srcId="{0CF06A3A-1DD3-4F1B-8AC7-84113ACE0F31}" destId="{43BB568B-81C2-49DE-A8D9-514A59BFC48F}" srcOrd="4" destOrd="0" presId="urn:microsoft.com/office/officeart/2005/8/layout/hProcess9"/>
    <dgm:cxn modelId="{B8DDFBCA-94F4-465E-A645-89487AC4D5A8}" type="presParOf" srcId="{0CF06A3A-1DD3-4F1B-8AC7-84113ACE0F31}" destId="{FDDD4300-7C9C-422A-A23D-417212714D28}" srcOrd="5" destOrd="0" presId="urn:microsoft.com/office/officeart/2005/8/layout/hProcess9"/>
    <dgm:cxn modelId="{2FA8051D-862C-42A4-AE60-D24FDF47F7C5}" type="presParOf" srcId="{0CF06A3A-1DD3-4F1B-8AC7-84113ACE0F31}" destId="{2ECCB1BE-A9DC-4BF9-84BF-3DBD7DF9CC6B}"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CAE89DA-7B8F-4E21-AFD3-2B106ABC8CD9}"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013F863C-B6BB-4737-94F1-C0C35403CD99}">
      <dgm:prSet phldrT="[Text]" custT="1"/>
      <dgm:spPr/>
      <dgm:t>
        <a:bodyPr/>
        <a:lstStyle/>
        <a:p>
          <a:r>
            <a:rPr lang="en-US" sz="2000" dirty="0" smtClean="0"/>
            <a:t>Communicate with parents in the manner they prefer (orally, in native language, interpreter, etc.).</a:t>
          </a:r>
          <a:endParaRPr lang="en-US" sz="2000" dirty="0"/>
        </a:p>
      </dgm:t>
    </dgm:pt>
    <dgm:pt modelId="{70CCD0FE-EDE3-4BF6-A520-1F342E3B98FD}" type="parTrans" cxnId="{E752CA05-457F-4E0A-A51D-CA5DCE0BB10A}">
      <dgm:prSet/>
      <dgm:spPr/>
      <dgm:t>
        <a:bodyPr/>
        <a:lstStyle/>
        <a:p>
          <a:endParaRPr lang="en-US"/>
        </a:p>
      </dgm:t>
    </dgm:pt>
    <dgm:pt modelId="{7FA11E83-0546-425C-9A47-81AE8F56D457}" type="sibTrans" cxnId="{E752CA05-457F-4E0A-A51D-CA5DCE0BB10A}">
      <dgm:prSet/>
      <dgm:spPr/>
      <dgm:t>
        <a:bodyPr/>
        <a:lstStyle/>
        <a:p>
          <a:endParaRPr lang="en-US"/>
        </a:p>
      </dgm:t>
    </dgm:pt>
    <dgm:pt modelId="{33887DDE-F252-441D-9879-36C4777DEEF0}">
      <dgm:prSet phldrT="[Text]" custT="1"/>
      <dgm:spPr/>
      <dgm:t>
        <a:bodyPr/>
        <a:lstStyle/>
        <a:p>
          <a:r>
            <a:rPr lang="en-US" sz="2000" dirty="0" smtClean="0"/>
            <a:t>Provide staffing that has a working understanding of the culture (s) served.</a:t>
          </a:r>
          <a:endParaRPr lang="en-US" sz="2000" dirty="0"/>
        </a:p>
      </dgm:t>
    </dgm:pt>
    <dgm:pt modelId="{18AF6E26-6298-42C5-8E06-3FDCA323A237}" type="parTrans" cxnId="{95EA666F-A10B-4854-862E-E0CB85234C83}">
      <dgm:prSet/>
      <dgm:spPr/>
      <dgm:t>
        <a:bodyPr/>
        <a:lstStyle/>
        <a:p>
          <a:endParaRPr lang="en-US"/>
        </a:p>
      </dgm:t>
    </dgm:pt>
    <dgm:pt modelId="{A815C2B6-4D59-4B14-A735-5C4AB9087587}" type="sibTrans" cxnId="{95EA666F-A10B-4854-862E-E0CB85234C83}">
      <dgm:prSet/>
      <dgm:spPr/>
      <dgm:t>
        <a:bodyPr/>
        <a:lstStyle/>
        <a:p>
          <a:endParaRPr lang="en-US"/>
        </a:p>
      </dgm:t>
    </dgm:pt>
    <dgm:pt modelId="{5D2BA0CC-670B-41AE-BC5D-69C785362EA5}">
      <dgm:prSet phldrT="[Text]" custT="1"/>
      <dgm:spPr/>
      <dgm:t>
        <a:bodyPr/>
        <a:lstStyle/>
        <a:p>
          <a:r>
            <a:rPr lang="en-US" sz="2000" dirty="0" smtClean="0"/>
            <a:t>Staff should be linguistically and ethnically representative whenever possible.</a:t>
          </a:r>
          <a:endParaRPr lang="en-US" sz="2000" dirty="0"/>
        </a:p>
      </dgm:t>
    </dgm:pt>
    <dgm:pt modelId="{418007A1-EFBC-4D58-9C0B-6533EC75CEDC}" type="parTrans" cxnId="{B04C3CE1-6374-45B1-97F5-A3FC5304754F}">
      <dgm:prSet/>
      <dgm:spPr/>
      <dgm:t>
        <a:bodyPr/>
        <a:lstStyle/>
        <a:p>
          <a:endParaRPr lang="en-US"/>
        </a:p>
      </dgm:t>
    </dgm:pt>
    <dgm:pt modelId="{7DE8C84B-B47F-46ED-A330-DEA33FAEC8CB}" type="sibTrans" cxnId="{B04C3CE1-6374-45B1-97F5-A3FC5304754F}">
      <dgm:prSet/>
      <dgm:spPr/>
      <dgm:t>
        <a:bodyPr/>
        <a:lstStyle/>
        <a:p>
          <a:endParaRPr lang="en-US"/>
        </a:p>
      </dgm:t>
    </dgm:pt>
    <dgm:pt modelId="{0FEF3CB8-620A-4DA5-883B-60CBCFE8DB6A}">
      <dgm:prSet custT="1"/>
      <dgm:spPr/>
      <dgm:t>
        <a:bodyPr/>
        <a:lstStyle/>
        <a:p>
          <a:r>
            <a:rPr lang="en-US" sz="2000" dirty="0" smtClean="0"/>
            <a:t>Develop community-based teams to assist with program development and implementation.</a:t>
          </a:r>
          <a:endParaRPr lang="en-US" sz="2000" dirty="0"/>
        </a:p>
      </dgm:t>
    </dgm:pt>
    <dgm:pt modelId="{74A4BAA9-80D7-4EBF-BF6C-5B1C9BC906BD}" type="parTrans" cxnId="{F9F52E49-9FDB-49A2-8373-25B91081AB0A}">
      <dgm:prSet/>
      <dgm:spPr/>
      <dgm:t>
        <a:bodyPr/>
        <a:lstStyle/>
        <a:p>
          <a:endParaRPr lang="en-US"/>
        </a:p>
      </dgm:t>
    </dgm:pt>
    <dgm:pt modelId="{22834DF6-4136-4DC6-AB3B-628D4B36CBBD}" type="sibTrans" cxnId="{F9F52E49-9FDB-49A2-8373-25B91081AB0A}">
      <dgm:prSet/>
      <dgm:spPr/>
      <dgm:t>
        <a:bodyPr/>
        <a:lstStyle/>
        <a:p>
          <a:endParaRPr lang="en-US"/>
        </a:p>
      </dgm:t>
    </dgm:pt>
    <dgm:pt modelId="{03C96EDA-8917-4931-8FE7-8E2184AB9B22}" type="pres">
      <dgm:prSet presAssocID="{2CAE89DA-7B8F-4E21-AFD3-2B106ABC8CD9}" presName="Name0" presStyleCnt="0">
        <dgm:presLayoutVars>
          <dgm:dir/>
        </dgm:presLayoutVars>
      </dgm:prSet>
      <dgm:spPr/>
      <dgm:t>
        <a:bodyPr/>
        <a:lstStyle/>
        <a:p>
          <a:endParaRPr lang="en-US"/>
        </a:p>
      </dgm:t>
    </dgm:pt>
    <dgm:pt modelId="{6AEC2523-A108-4063-B52C-76BA935889D1}" type="pres">
      <dgm:prSet presAssocID="{013F863C-B6BB-4737-94F1-C0C35403CD99}" presName="noChildren" presStyleCnt="0"/>
      <dgm:spPr/>
      <dgm:t>
        <a:bodyPr/>
        <a:lstStyle/>
        <a:p>
          <a:endParaRPr lang="en-US"/>
        </a:p>
      </dgm:t>
    </dgm:pt>
    <dgm:pt modelId="{F78CF216-1EA9-494D-BDCF-C302462121C0}" type="pres">
      <dgm:prSet presAssocID="{013F863C-B6BB-4737-94F1-C0C35403CD99}" presName="gap" presStyleCnt="0"/>
      <dgm:spPr/>
      <dgm:t>
        <a:bodyPr/>
        <a:lstStyle/>
        <a:p>
          <a:endParaRPr lang="en-US"/>
        </a:p>
      </dgm:t>
    </dgm:pt>
    <dgm:pt modelId="{6D2930F9-8C91-49F7-8D18-93398B60404A}" type="pres">
      <dgm:prSet presAssocID="{013F863C-B6BB-4737-94F1-C0C35403CD99}" presName="medCircle2" presStyleLbl="vennNode1" presStyleIdx="0" presStyleCnt="4" custScaleX="51316" custScaleY="51316" custLinFactNeighborX="-34562" custLinFactNeighborY="669"/>
      <dgm:spPr/>
      <dgm:t>
        <a:bodyPr/>
        <a:lstStyle/>
        <a:p>
          <a:endParaRPr lang="en-US"/>
        </a:p>
      </dgm:t>
    </dgm:pt>
    <dgm:pt modelId="{4D10B836-DCE6-4B4B-AAB9-A96184C5D862}" type="pres">
      <dgm:prSet presAssocID="{013F863C-B6BB-4737-94F1-C0C35403CD99}" presName="txLvlOnly1" presStyleLbl="revTx" presStyleIdx="0" presStyleCnt="4"/>
      <dgm:spPr/>
      <dgm:t>
        <a:bodyPr/>
        <a:lstStyle/>
        <a:p>
          <a:endParaRPr lang="en-US"/>
        </a:p>
      </dgm:t>
    </dgm:pt>
    <dgm:pt modelId="{393373FD-FDCF-45F7-AA94-69D442D8C1E8}" type="pres">
      <dgm:prSet presAssocID="{33887DDE-F252-441D-9879-36C4777DEEF0}" presName="noChildren" presStyleCnt="0"/>
      <dgm:spPr/>
      <dgm:t>
        <a:bodyPr/>
        <a:lstStyle/>
        <a:p>
          <a:endParaRPr lang="en-US"/>
        </a:p>
      </dgm:t>
    </dgm:pt>
    <dgm:pt modelId="{53F736D8-BFB6-4DD0-8402-33238FF61CFD}" type="pres">
      <dgm:prSet presAssocID="{33887DDE-F252-441D-9879-36C4777DEEF0}" presName="gap" presStyleCnt="0"/>
      <dgm:spPr/>
      <dgm:t>
        <a:bodyPr/>
        <a:lstStyle/>
        <a:p>
          <a:endParaRPr lang="en-US"/>
        </a:p>
      </dgm:t>
    </dgm:pt>
    <dgm:pt modelId="{12407D15-BB80-4B2E-A877-88C82BAFEAD9}" type="pres">
      <dgm:prSet presAssocID="{33887DDE-F252-441D-9879-36C4777DEEF0}" presName="medCircle2" presStyleLbl="vennNode1" presStyleIdx="1" presStyleCnt="4" custScaleX="51316" custScaleY="51316" custLinFactNeighborX="-34562" custLinFactNeighborY="669"/>
      <dgm:spPr/>
      <dgm:t>
        <a:bodyPr/>
        <a:lstStyle/>
        <a:p>
          <a:endParaRPr lang="en-US"/>
        </a:p>
      </dgm:t>
    </dgm:pt>
    <dgm:pt modelId="{D6D15A7F-E744-43CB-9F74-58C19D3AE4AA}" type="pres">
      <dgm:prSet presAssocID="{33887DDE-F252-441D-9879-36C4777DEEF0}" presName="txLvlOnly1" presStyleLbl="revTx" presStyleIdx="1" presStyleCnt="4"/>
      <dgm:spPr/>
      <dgm:t>
        <a:bodyPr/>
        <a:lstStyle/>
        <a:p>
          <a:endParaRPr lang="en-US"/>
        </a:p>
      </dgm:t>
    </dgm:pt>
    <dgm:pt modelId="{A06093FE-96EB-42D3-9D7C-55078B3ACBF5}" type="pres">
      <dgm:prSet presAssocID="{5D2BA0CC-670B-41AE-BC5D-69C785362EA5}" presName="noChildren" presStyleCnt="0"/>
      <dgm:spPr/>
      <dgm:t>
        <a:bodyPr/>
        <a:lstStyle/>
        <a:p>
          <a:endParaRPr lang="en-US"/>
        </a:p>
      </dgm:t>
    </dgm:pt>
    <dgm:pt modelId="{1A5BD6CD-CB15-411F-B822-7890B2A89752}" type="pres">
      <dgm:prSet presAssocID="{5D2BA0CC-670B-41AE-BC5D-69C785362EA5}" presName="gap" presStyleCnt="0"/>
      <dgm:spPr/>
      <dgm:t>
        <a:bodyPr/>
        <a:lstStyle/>
        <a:p>
          <a:endParaRPr lang="en-US"/>
        </a:p>
      </dgm:t>
    </dgm:pt>
    <dgm:pt modelId="{63680CD6-BF43-4A0F-97BE-78E647D2BF0F}" type="pres">
      <dgm:prSet presAssocID="{5D2BA0CC-670B-41AE-BC5D-69C785362EA5}" presName="medCircle2" presStyleLbl="vennNode1" presStyleIdx="2" presStyleCnt="4" custScaleX="51316" custScaleY="51316" custLinFactNeighborX="-34562" custLinFactNeighborY="669"/>
      <dgm:spPr/>
      <dgm:t>
        <a:bodyPr/>
        <a:lstStyle/>
        <a:p>
          <a:endParaRPr lang="en-US"/>
        </a:p>
      </dgm:t>
    </dgm:pt>
    <dgm:pt modelId="{566022DC-DDC7-4D83-9291-1BF380A65E82}" type="pres">
      <dgm:prSet presAssocID="{5D2BA0CC-670B-41AE-BC5D-69C785362EA5}" presName="txLvlOnly1" presStyleLbl="revTx" presStyleIdx="2" presStyleCnt="4"/>
      <dgm:spPr/>
      <dgm:t>
        <a:bodyPr/>
        <a:lstStyle/>
        <a:p>
          <a:endParaRPr lang="en-US"/>
        </a:p>
      </dgm:t>
    </dgm:pt>
    <dgm:pt modelId="{9B08AAA0-ECEA-40FD-B325-DF098172BFE9}" type="pres">
      <dgm:prSet presAssocID="{0FEF3CB8-620A-4DA5-883B-60CBCFE8DB6A}" presName="noChildren" presStyleCnt="0"/>
      <dgm:spPr/>
      <dgm:t>
        <a:bodyPr/>
        <a:lstStyle/>
        <a:p>
          <a:endParaRPr lang="en-US"/>
        </a:p>
      </dgm:t>
    </dgm:pt>
    <dgm:pt modelId="{05A58497-398C-4623-BAFD-F1F02AB2A469}" type="pres">
      <dgm:prSet presAssocID="{0FEF3CB8-620A-4DA5-883B-60CBCFE8DB6A}" presName="gap" presStyleCnt="0"/>
      <dgm:spPr/>
      <dgm:t>
        <a:bodyPr/>
        <a:lstStyle/>
        <a:p>
          <a:endParaRPr lang="en-US"/>
        </a:p>
      </dgm:t>
    </dgm:pt>
    <dgm:pt modelId="{F38F752D-3F4A-4DB1-99CA-8029C8729141}" type="pres">
      <dgm:prSet presAssocID="{0FEF3CB8-620A-4DA5-883B-60CBCFE8DB6A}" presName="medCircle2" presStyleLbl="vennNode1" presStyleIdx="3" presStyleCnt="4" custScaleX="51316" custScaleY="51316" custLinFactNeighborX="-30013"/>
      <dgm:spPr/>
      <dgm:t>
        <a:bodyPr/>
        <a:lstStyle/>
        <a:p>
          <a:endParaRPr lang="en-US"/>
        </a:p>
      </dgm:t>
    </dgm:pt>
    <dgm:pt modelId="{D45DA686-0A16-4221-8B87-23C7C90236C2}" type="pres">
      <dgm:prSet presAssocID="{0FEF3CB8-620A-4DA5-883B-60CBCFE8DB6A}" presName="txLvlOnly1" presStyleLbl="revTx" presStyleIdx="3" presStyleCnt="4"/>
      <dgm:spPr/>
      <dgm:t>
        <a:bodyPr/>
        <a:lstStyle/>
        <a:p>
          <a:endParaRPr lang="en-US"/>
        </a:p>
      </dgm:t>
    </dgm:pt>
  </dgm:ptLst>
  <dgm:cxnLst>
    <dgm:cxn modelId="{768C9D95-B50F-4B0E-B972-19A206078FAC}" type="presOf" srcId="{2CAE89DA-7B8F-4E21-AFD3-2B106ABC8CD9}" destId="{03C96EDA-8917-4931-8FE7-8E2184AB9B22}" srcOrd="0" destOrd="0" presId="urn:microsoft.com/office/officeart/2008/layout/VerticalCircleList"/>
    <dgm:cxn modelId="{D72E66C6-583C-4987-A944-A10663AAC3DD}" type="presOf" srcId="{33887DDE-F252-441D-9879-36C4777DEEF0}" destId="{D6D15A7F-E744-43CB-9F74-58C19D3AE4AA}" srcOrd="0" destOrd="0" presId="urn:microsoft.com/office/officeart/2008/layout/VerticalCircleList"/>
    <dgm:cxn modelId="{F9F52E49-9FDB-49A2-8373-25B91081AB0A}" srcId="{2CAE89DA-7B8F-4E21-AFD3-2B106ABC8CD9}" destId="{0FEF3CB8-620A-4DA5-883B-60CBCFE8DB6A}" srcOrd="3" destOrd="0" parTransId="{74A4BAA9-80D7-4EBF-BF6C-5B1C9BC906BD}" sibTransId="{22834DF6-4136-4DC6-AB3B-628D4B36CBBD}"/>
    <dgm:cxn modelId="{95EA666F-A10B-4854-862E-E0CB85234C83}" srcId="{2CAE89DA-7B8F-4E21-AFD3-2B106ABC8CD9}" destId="{33887DDE-F252-441D-9879-36C4777DEEF0}" srcOrd="1" destOrd="0" parTransId="{18AF6E26-6298-42C5-8E06-3FDCA323A237}" sibTransId="{A815C2B6-4D59-4B14-A735-5C4AB9087587}"/>
    <dgm:cxn modelId="{2E45B787-027E-4F56-982E-2BF56369CD54}" type="presOf" srcId="{013F863C-B6BB-4737-94F1-C0C35403CD99}" destId="{4D10B836-DCE6-4B4B-AAB9-A96184C5D862}" srcOrd="0" destOrd="0" presId="urn:microsoft.com/office/officeart/2008/layout/VerticalCircleList"/>
    <dgm:cxn modelId="{205F71D7-8777-4747-B957-321F292D992B}" type="presOf" srcId="{0FEF3CB8-620A-4DA5-883B-60CBCFE8DB6A}" destId="{D45DA686-0A16-4221-8B87-23C7C90236C2}" srcOrd="0" destOrd="0" presId="urn:microsoft.com/office/officeart/2008/layout/VerticalCircleList"/>
    <dgm:cxn modelId="{E752CA05-457F-4E0A-A51D-CA5DCE0BB10A}" srcId="{2CAE89DA-7B8F-4E21-AFD3-2B106ABC8CD9}" destId="{013F863C-B6BB-4737-94F1-C0C35403CD99}" srcOrd="0" destOrd="0" parTransId="{70CCD0FE-EDE3-4BF6-A520-1F342E3B98FD}" sibTransId="{7FA11E83-0546-425C-9A47-81AE8F56D457}"/>
    <dgm:cxn modelId="{E27E0412-D985-4440-81BC-EB955261F7DE}" type="presOf" srcId="{5D2BA0CC-670B-41AE-BC5D-69C785362EA5}" destId="{566022DC-DDC7-4D83-9291-1BF380A65E82}" srcOrd="0" destOrd="0" presId="urn:microsoft.com/office/officeart/2008/layout/VerticalCircleList"/>
    <dgm:cxn modelId="{B04C3CE1-6374-45B1-97F5-A3FC5304754F}" srcId="{2CAE89DA-7B8F-4E21-AFD3-2B106ABC8CD9}" destId="{5D2BA0CC-670B-41AE-BC5D-69C785362EA5}" srcOrd="2" destOrd="0" parTransId="{418007A1-EFBC-4D58-9C0B-6533EC75CEDC}" sibTransId="{7DE8C84B-B47F-46ED-A330-DEA33FAEC8CB}"/>
    <dgm:cxn modelId="{500B9704-8863-440E-B135-1C92EA0D7241}" type="presParOf" srcId="{03C96EDA-8917-4931-8FE7-8E2184AB9B22}" destId="{6AEC2523-A108-4063-B52C-76BA935889D1}" srcOrd="0" destOrd="0" presId="urn:microsoft.com/office/officeart/2008/layout/VerticalCircleList"/>
    <dgm:cxn modelId="{19E4E040-B852-4DCF-93B7-2743EF52EFE5}" type="presParOf" srcId="{6AEC2523-A108-4063-B52C-76BA935889D1}" destId="{F78CF216-1EA9-494D-BDCF-C302462121C0}" srcOrd="0" destOrd="0" presId="urn:microsoft.com/office/officeart/2008/layout/VerticalCircleList"/>
    <dgm:cxn modelId="{6C3E2E94-BD59-48C2-A740-93F05F86FA29}" type="presParOf" srcId="{6AEC2523-A108-4063-B52C-76BA935889D1}" destId="{6D2930F9-8C91-49F7-8D18-93398B60404A}" srcOrd="1" destOrd="0" presId="urn:microsoft.com/office/officeart/2008/layout/VerticalCircleList"/>
    <dgm:cxn modelId="{F684C596-6A1F-4C78-8C2A-A753104140D7}" type="presParOf" srcId="{6AEC2523-A108-4063-B52C-76BA935889D1}" destId="{4D10B836-DCE6-4B4B-AAB9-A96184C5D862}" srcOrd="2" destOrd="0" presId="urn:microsoft.com/office/officeart/2008/layout/VerticalCircleList"/>
    <dgm:cxn modelId="{588A72DB-46F7-4C1B-9276-F09DE038C131}" type="presParOf" srcId="{03C96EDA-8917-4931-8FE7-8E2184AB9B22}" destId="{393373FD-FDCF-45F7-AA94-69D442D8C1E8}" srcOrd="1" destOrd="0" presId="urn:microsoft.com/office/officeart/2008/layout/VerticalCircleList"/>
    <dgm:cxn modelId="{99612529-D94A-4FE2-B2A8-7727E432AD57}" type="presParOf" srcId="{393373FD-FDCF-45F7-AA94-69D442D8C1E8}" destId="{53F736D8-BFB6-4DD0-8402-33238FF61CFD}" srcOrd="0" destOrd="0" presId="urn:microsoft.com/office/officeart/2008/layout/VerticalCircleList"/>
    <dgm:cxn modelId="{2AFE0261-3707-4BEB-959A-61EF4EE3CDF5}" type="presParOf" srcId="{393373FD-FDCF-45F7-AA94-69D442D8C1E8}" destId="{12407D15-BB80-4B2E-A877-88C82BAFEAD9}" srcOrd="1" destOrd="0" presId="urn:microsoft.com/office/officeart/2008/layout/VerticalCircleList"/>
    <dgm:cxn modelId="{FFFD66EF-0AB8-413F-9BD6-D0B4C3D25BD8}" type="presParOf" srcId="{393373FD-FDCF-45F7-AA94-69D442D8C1E8}" destId="{D6D15A7F-E744-43CB-9F74-58C19D3AE4AA}" srcOrd="2" destOrd="0" presId="urn:microsoft.com/office/officeart/2008/layout/VerticalCircleList"/>
    <dgm:cxn modelId="{0CD8A918-B496-47E9-816B-46563A4C3AE4}" type="presParOf" srcId="{03C96EDA-8917-4931-8FE7-8E2184AB9B22}" destId="{A06093FE-96EB-42D3-9D7C-55078B3ACBF5}" srcOrd="2" destOrd="0" presId="urn:microsoft.com/office/officeart/2008/layout/VerticalCircleList"/>
    <dgm:cxn modelId="{849750C1-FF23-485C-AE05-31D5A10B0388}" type="presParOf" srcId="{A06093FE-96EB-42D3-9D7C-55078B3ACBF5}" destId="{1A5BD6CD-CB15-411F-B822-7890B2A89752}" srcOrd="0" destOrd="0" presId="urn:microsoft.com/office/officeart/2008/layout/VerticalCircleList"/>
    <dgm:cxn modelId="{39F96CAE-5EAA-42AC-9D19-CDC67B8DB03B}" type="presParOf" srcId="{A06093FE-96EB-42D3-9D7C-55078B3ACBF5}" destId="{63680CD6-BF43-4A0F-97BE-78E647D2BF0F}" srcOrd="1" destOrd="0" presId="urn:microsoft.com/office/officeart/2008/layout/VerticalCircleList"/>
    <dgm:cxn modelId="{12F031A3-B2B1-414A-8829-EF01774B4015}" type="presParOf" srcId="{A06093FE-96EB-42D3-9D7C-55078B3ACBF5}" destId="{566022DC-DDC7-4D83-9291-1BF380A65E82}" srcOrd="2" destOrd="0" presId="urn:microsoft.com/office/officeart/2008/layout/VerticalCircleList"/>
    <dgm:cxn modelId="{B0BE5E1D-DB8C-4266-B17A-9597BB8796CE}" type="presParOf" srcId="{03C96EDA-8917-4931-8FE7-8E2184AB9B22}" destId="{9B08AAA0-ECEA-40FD-B325-DF098172BFE9}" srcOrd="3" destOrd="0" presId="urn:microsoft.com/office/officeart/2008/layout/VerticalCircleList"/>
    <dgm:cxn modelId="{905C5682-5C30-43F1-938F-0B58C85A3DDA}" type="presParOf" srcId="{9B08AAA0-ECEA-40FD-B325-DF098172BFE9}" destId="{05A58497-398C-4623-BAFD-F1F02AB2A469}" srcOrd="0" destOrd="0" presId="urn:microsoft.com/office/officeart/2008/layout/VerticalCircleList"/>
    <dgm:cxn modelId="{26FA7808-7C5E-430C-96CE-E65460E97184}" type="presParOf" srcId="{9B08AAA0-ECEA-40FD-B325-DF098172BFE9}" destId="{F38F752D-3F4A-4DB1-99CA-8029C8729141}" srcOrd="1" destOrd="0" presId="urn:microsoft.com/office/officeart/2008/layout/VerticalCircleList"/>
    <dgm:cxn modelId="{5FBA92ED-111E-4968-B064-B8F852D72852}" type="presParOf" srcId="{9B08AAA0-ECEA-40FD-B325-DF098172BFE9}" destId="{D45DA686-0A16-4221-8B87-23C7C90236C2}"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A5FA417-41AC-47D3-B19C-9723DA6C1D59}"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3BE2D3A1-CBF4-4F93-8732-764CFEE026C5}">
      <dgm:prSet phldrT="[Text]"/>
      <dgm:spPr/>
      <dgm:t>
        <a:bodyPr/>
        <a:lstStyle/>
        <a:p>
          <a:r>
            <a:rPr lang="en-US" dirty="0" smtClean="0"/>
            <a:t>Make referrals to providers that have demonstrated the value of cultural responsiveness.</a:t>
          </a:r>
          <a:endParaRPr lang="en-US" dirty="0"/>
        </a:p>
      </dgm:t>
    </dgm:pt>
    <dgm:pt modelId="{8D129103-37EF-4B93-A2BF-209D7147F3D7}" type="parTrans" cxnId="{D6577E00-9399-47E2-A384-EB3C45178B3E}">
      <dgm:prSet/>
      <dgm:spPr/>
      <dgm:t>
        <a:bodyPr/>
        <a:lstStyle/>
        <a:p>
          <a:endParaRPr lang="en-US"/>
        </a:p>
      </dgm:t>
    </dgm:pt>
    <dgm:pt modelId="{500158FE-53D9-4D63-AEC7-FEDAF0BD1E32}" type="sibTrans" cxnId="{D6577E00-9399-47E2-A384-EB3C45178B3E}">
      <dgm:prSet/>
      <dgm:spPr/>
      <dgm:t>
        <a:bodyPr/>
        <a:lstStyle/>
        <a:p>
          <a:endParaRPr lang="en-US"/>
        </a:p>
      </dgm:t>
    </dgm:pt>
    <dgm:pt modelId="{C11AE583-E2E8-409A-AA23-A0FDAE6CD9B2}">
      <dgm:prSet phldrT="[Text]"/>
      <dgm:spPr/>
      <dgm:t>
        <a:bodyPr/>
        <a:lstStyle/>
        <a:p>
          <a:r>
            <a:rPr lang="en-US" dirty="0" smtClean="0"/>
            <a:t>Leverage cultural strengths (faith, respect for elders, broad sense of family, etc.).</a:t>
          </a:r>
          <a:endParaRPr lang="en-US" dirty="0"/>
        </a:p>
      </dgm:t>
    </dgm:pt>
    <dgm:pt modelId="{9144DB36-ABF4-4D68-AAAC-E4C80757E95B}" type="parTrans" cxnId="{858533E1-C9D7-4B39-A703-2DF3D46BB53C}">
      <dgm:prSet/>
      <dgm:spPr/>
      <dgm:t>
        <a:bodyPr/>
        <a:lstStyle/>
        <a:p>
          <a:endParaRPr lang="en-US"/>
        </a:p>
      </dgm:t>
    </dgm:pt>
    <dgm:pt modelId="{5CBF7213-2914-4E48-B9CE-AB23EAD86DEC}" type="sibTrans" cxnId="{858533E1-C9D7-4B39-A703-2DF3D46BB53C}">
      <dgm:prSet/>
      <dgm:spPr/>
      <dgm:t>
        <a:bodyPr/>
        <a:lstStyle/>
        <a:p>
          <a:endParaRPr lang="en-US"/>
        </a:p>
      </dgm:t>
    </dgm:pt>
    <dgm:pt modelId="{A3A92B83-F6BF-4B07-990C-DBF0296E517F}">
      <dgm:prSet phldrT="[Text]"/>
      <dgm:spPr/>
      <dgm:t>
        <a:bodyPr/>
        <a:lstStyle/>
        <a:p>
          <a:r>
            <a:rPr lang="en-US" dirty="0" smtClean="0"/>
            <a:t>Tailor outreach and engagement methods to the cultures represented in the community.</a:t>
          </a:r>
          <a:endParaRPr lang="en-US" dirty="0"/>
        </a:p>
      </dgm:t>
    </dgm:pt>
    <dgm:pt modelId="{08AAB421-CA2C-4354-965A-2CD034ECED72}" type="parTrans" cxnId="{4596BE58-5F2E-42E8-AE1A-C22ED2BEFA86}">
      <dgm:prSet/>
      <dgm:spPr/>
      <dgm:t>
        <a:bodyPr/>
        <a:lstStyle/>
        <a:p>
          <a:endParaRPr lang="en-US"/>
        </a:p>
      </dgm:t>
    </dgm:pt>
    <dgm:pt modelId="{E9CD5020-EFEA-42BA-8DAC-258BB231D503}" type="sibTrans" cxnId="{4596BE58-5F2E-42E8-AE1A-C22ED2BEFA86}">
      <dgm:prSet/>
      <dgm:spPr/>
      <dgm:t>
        <a:bodyPr/>
        <a:lstStyle/>
        <a:p>
          <a:endParaRPr lang="en-US"/>
        </a:p>
      </dgm:t>
    </dgm:pt>
    <dgm:pt modelId="{BAA6D6AA-976F-4183-B680-B110DF3C4F26}" type="pres">
      <dgm:prSet presAssocID="{0A5FA417-41AC-47D3-B19C-9723DA6C1D59}" presName="Name0" presStyleCnt="0">
        <dgm:presLayoutVars>
          <dgm:dir/>
        </dgm:presLayoutVars>
      </dgm:prSet>
      <dgm:spPr/>
      <dgm:t>
        <a:bodyPr/>
        <a:lstStyle/>
        <a:p>
          <a:endParaRPr lang="en-US"/>
        </a:p>
      </dgm:t>
    </dgm:pt>
    <dgm:pt modelId="{1C19E571-032B-470C-8C08-023E95E31091}" type="pres">
      <dgm:prSet presAssocID="{3BE2D3A1-CBF4-4F93-8732-764CFEE026C5}" presName="noChildren" presStyleCnt="0"/>
      <dgm:spPr/>
      <dgm:t>
        <a:bodyPr/>
        <a:lstStyle/>
        <a:p>
          <a:endParaRPr lang="en-US"/>
        </a:p>
      </dgm:t>
    </dgm:pt>
    <dgm:pt modelId="{3539845E-04D5-4983-A753-08D057981C9B}" type="pres">
      <dgm:prSet presAssocID="{3BE2D3A1-CBF4-4F93-8732-764CFEE026C5}" presName="gap" presStyleCnt="0"/>
      <dgm:spPr/>
      <dgm:t>
        <a:bodyPr/>
        <a:lstStyle/>
        <a:p>
          <a:endParaRPr lang="en-US"/>
        </a:p>
      </dgm:t>
    </dgm:pt>
    <dgm:pt modelId="{F3B1982C-3BA0-48C7-88AD-BC2B6650F582}" type="pres">
      <dgm:prSet presAssocID="{3BE2D3A1-CBF4-4F93-8732-764CFEE026C5}" presName="medCircle2" presStyleLbl="vennNode1" presStyleIdx="0" presStyleCnt="3" custScaleX="51316" custScaleY="51316" custLinFactNeighborX="-35318" custLinFactNeighborY="-13782"/>
      <dgm:spPr/>
      <dgm:t>
        <a:bodyPr/>
        <a:lstStyle/>
        <a:p>
          <a:endParaRPr lang="en-US"/>
        </a:p>
      </dgm:t>
    </dgm:pt>
    <dgm:pt modelId="{C77981F2-4B04-4844-9923-C5C836D3A728}" type="pres">
      <dgm:prSet presAssocID="{3BE2D3A1-CBF4-4F93-8732-764CFEE026C5}" presName="txLvlOnly1" presStyleLbl="revTx" presStyleIdx="0" presStyleCnt="3"/>
      <dgm:spPr/>
      <dgm:t>
        <a:bodyPr/>
        <a:lstStyle/>
        <a:p>
          <a:endParaRPr lang="en-US"/>
        </a:p>
      </dgm:t>
    </dgm:pt>
    <dgm:pt modelId="{136FE757-DF11-414B-B84A-DC46E467D72F}" type="pres">
      <dgm:prSet presAssocID="{C11AE583-E2E8-409A-AA23-A0FDAE6CD9B2}" presName="noChildren" presStyleCnt="0"/>
      <dgm:spPr/>
      <dgm:t>
        <a:bodyPr/>
        <a:lstStyle/>
        <a:p>
          <a:endParaRPr lang="en-US"/>
        </a:p>
      </dgm:t>
    </dgm:pt>
    <dgm:pt modelId="{09752407-ECC0-4759-ADB4-6A94BBFF9EAF}" type="pres">
      <dgm:prSet presAssocID="{C11AE583-E2E8-409A-AA23-A0FDAE6CD9B2}" presName="gap" presStyleCnt="0"/>
      <dgm:spPr/>
      <dgm:t>
        <a:bodyPr/>
        <a:lstStyle/>
        <a:p>
          <a:endParaRPr lang="en-US"/>
        </a:p>
      </dgm:t>
    </dgm:pt>
    <dgm:pt modelId="{801E7D19-456A-407B-BBD0-AD51F709135E}" type="pres">
      <dgm:prSet presAssocID="{C11AE583-E2E8-409A-AA23-A0FDAE6CD9B2}" presName="medCircle2" presStyleLbl="vennNode1" presStyleIdx="1" presStyleCnt="3" custScaleX="51316" custScaleY="51316" custLinFactNeighborX="-35318"/>
      <dgm:spPr/>
      <dgm:t>
        <a:bodyPr/>
        <a:lstStyle/>
        <a:p>
          <a:endParaRPr lang="en-US"/>
        </a:p>
      </dgm:t>
    </dgm:pt>
    <dgm:pt modelId="{648AE978-BB4B-4D91-98A8-382DEFB9CFAD}" type="pres">
      <dgm:prSet presAssocID="{C11AE583-E2E8-409A-AA23-A0FDAE6CD9B2}" presName="txLvlOnly1" presStyleLbl="revTx" presStyleIdx="1" presStyleCnt="3"/>
      <dgm:spPr/>
      <dgm:t>
        <a:bodyPr/>
        <a:lstStyle/>
        <a:p>
          <a:endParaRPr lang="en-US"/>
        </a:p>
      </dgm:t>
    </dgm:pt>
    <dgm:pt modelId="{209D8753-BBF4-4699-ABDD-AA6D96FE9D8F}" type="pres">
      <dgm:prSet presAssocID="{A3A92B83-F6BF-4B07-990C-DBF0296E517F}" presName="noChildren" presStyleCnt="0"/>
      <dgm:spPr/>
      <dgm:t>
        <a:bodyPr/>
        <a:lstStyle/>
        <a:p>
          <a:endParaRPr lang="en-US"/>
        </a:p>
      </dgm:t>
    </dgm:pt>
    <dgm:pt modelId="{1F37F1F9-693D-4E92-BDBE-81A9F07D5300}" type="pres">
      <dgm:prSet presAssocID="{A3A92B83-F6BF-4B07-990C-DBF0296E517F}" presName="gap" presStyleCnt="0"/>
      <dgm:spPr/>
      <dgm:t>
        <a:bodyPr/>
        <a:lstStyle/>
        <a:p>
          <a:endParaRPr lang="en-US"/>
        </a:p>
      </dgm:t>
    </dgm:pt>
    <dgm:pt modelId="{DF35785C-BD1B-4BF5-940B-AC296D9EE661}" type="pres">
      <dgm:prSet presAssocID="{A3A92B83-F6BF-4B07-990C-DBF0296E517F}" presName="medCircle2" presStyleLbl="vennNode1" presStyleIdx="2" presStyleCnt="3" custScaleX="51316" custScaleY="51316" custLinFactNeighborX="-35318"/>
      <dgm:spPr/>
      <dgm:t>
        <a:bodyPr/>
        <a:lstStyle/>
        <a:p>
          <a:endParaRPr lang="en-US"/>
        </a:p>
      </dgm:t>
    </dgm:pt>
    <dgm:pt modelId="{49158D1D-2CF0-4114-BA1F-D37C465062A1}" type="pres">
      <dgm:prSet presAssocID="{A3A92B83-F6BF-4B07-990C-DBF0296E517F}" presName="txLvlOnly1" presStyleLbl="revTx" presStyleIdx="2" presStyleCnt="3"/>
      <dgm:spPr/>
      <dgm:t>
        <a:bodyPr/>
        <a:lstStyle/>
        <a:p>
          <a:endParaRPr lang="en-US"/>
        </a:p>
      </dgm:t>
    </dgm:pt>
  </dgm:ptLst>
  <dgm:cxnLst>
    <dgm:cxn modelId="{5E03F8BD-9CDC-4EEB-9D7C-19D90747B095}" type="presOf" srcId="{0A5FA417-41AC-47D3-B19C-9723DA6C1D59}" destId="{BAA6D6AA-976F-4183-B680-B110DF3C4F26}" srcOrd="0" destOrd="0" presId="urn:microsoft.com/office/officeart/2008/layout/VerticalCircleList"/>
    <dgm:cxn modelId="{F35BEB3B-E937-4DDB-A424-4AAA2E91466A}" type="presOf" srcId="{C11AE583-E2E8-409A-AA23-A0FDAE6CD9B2}" destId="{648AE978-BB4B-4D91-98A8-382DEFB9CFAD}" srcOrd="0" destOrd="0" presId="urn:microsoft.com/office/officeart/2008/layout/VerticalCircleList"/>
    <dgm:cxn modelId="{26AF0172-484E-4956-9AA7-0DECE26BDF34}" type="presOf" srcId="{A3A92B83-F6BF-4B07-990C-DBF0296E517F}" destId="{49158D1D-2CF0-4114-BA1F-D37C465062A1}" srcOrd="0" destOrd="0" presId="urn:microsoft.com/office/officeart/2008/layout/VerticalCircleList"/>
    <dgm:cxn modelId="{266F55E9-433A-4B03-9F8F-B15B1395EEF8}" type="presOf" srcId="{3BE2D3A1-CBF4-4F93-8732-764CFEE026C5}" destId="{C77981F2-4B04-4844-9923-C5C836D3A728}" srcOrd="0" destOrd="0" presId="urn:microsoft.com/office/officeart/2008/layout/VerticalCircleList"/>
    <dgm:cxn modelId="{4596BE58-5F2E-42E8-AE1A-C22ED2BEFA86}" srcId="{0A5FA417-41AC-47D3-B19C-9723DA6C1D59}" destId="{A3A92B83-F6BF-4B07-990C-DBF0296E517F}" srcOrd="2" destOrd="0" parTransId="{08AAB421-CA2C-4354-965A-2CD034ECED72}" sibTransId="{E9CD5020-EFEA-42BA-8DAC-258BB231D503}"/>
    <dgm:cxn modelId="{858533E1-C9D7-4B39-A703-2DF3D46BB53C}" srcId="{0A5FA417-41AC-47D3-B19C-9723DA6C1D59}" destId="{C11AE583-E2E8-409A-AA23-A0FDAE6CD9B2}" srcOrd="1" destOrd="0" parTransId="{9144DB36-ABF4-4D68-AAAC-E4C80757E95B}" sibTransId="{5CBF7213-2914-4E48-B9CE-AB23EAD86DEC}"/>
    <dgm:cxn modelId="{D6577E00-9399-47E2-A384-EB3C45178B3E}" srcId="{0A5FA417-41AC-47D3-B19C-9723DA6C1D59}" destId="{3BE2D3A1-CBF4-4F93-8732-764CFEE026C5}" srcOrd="0" destOrd="0" parTransId="{8D129103-37EF-4B93-A2BF-209D7147F3D7}" sibTransId="{500158FE-53D9-4D63-AEC7-FEDAF0BD1E32}"/>
    <dgm:cxn modelId="{34D78253-0037-4256-A90C-039404F918D6}" type="presParOf" srcId="{BAA6D6AA-976F-4183-B680-B110DF3C4F26}" destId="{1C19E571-032B-470C-8C08-023E95E31091}" srcOrd="0" destOrd="0" presId="urn:microsoft.com/office/officeart/2008/layout/VerticalCircleList"/>
    <dgm:cxn modelId="{FC5FF6D5-E08A-4AFC-ADA3-89272E3AEDC0}" type="presParOf" srcId="{1C19E571-032B-470C-8C08-023E95E31091}" destId="{3539845E-04D5-4983-A753-08D057981C9B}" srcOrd="0" destOrd="0" presId="urn:microsoft.com/office/officeart/2008/layout/VerticalCircleList"/>
    <dgm:cxn modelId="{59B0DFA6-A517-42E4-B13C-B6C16DABACB0}" type="presParOf" srcId="{1C19E571-032B-470C-8C08-023E95E31091}" destId="{F3B1982C-3BA0-48C7-88AD-BC2B6650F582}" srcOrd="1" destOrd="0" presId="urn:microsoft.com/office/officeart/2008/layout/VerticalCircleList"/>
    <dgm:cxn modelId="{10B75C34-CE5C-4C8A-A13F-9A37F145056A}" type="presParOf" srcId="{1C19E571-032B-470C-8C08-023E95E31091}" destId="{C77981F2-4B04-4844-9923-C5C836D3A728}" srcOrd="2" destOrd="0" presId="urn:microsoft.com/office/officeart/2008/layout/VerticalCircleList"/>
    <dgm:cxn modelId="{756E5D32-AF57-4331-93A9-0F534946C9B3}" type="presParOf" srcId="{BAA6D6AA-976F-4183-B680-B110DF3C4F26}" destId="{136FE757-DF11-414B-B84A-DC46E467D72F}" srcOrd="1" destOrd="0" presId="urn:microsoft.com/office/officeart/2008/layout/VerticalCircleList"/>
    <dgm:cxn modelId="{7E26BED7-46D8-4323-8BDE-6632AAEAE9F4}" type="presParOf" srcId="{136FE757-DF11-414B-B84A-DC46E467D72F}" destId="{09752407-ECC0-4759-ADB4-6A94BBFF9EAF}" srcOrd="0" destOrd="0" presId="urn:microsoft.com/office/officeart/2008/layout/VerticalCircleList"/>
    <dgm:cxn modelId="{4D047D0D-150B-430E-AA87-33EB025EFA53}" type="presParOf" srcId="{136FE757-DF11-414B-B84A-DC46E467D72F}" destId="{801E7D19-456A-407B-BBD0-AD51F709135E}" srcOrd="1" destOrd="0" presId="urn:microsoft.com/office/officeart/2008/layout/VerticalCircleList"/>
    <dgm:cxn modelId="{639B4199-36C7-41D4-B835-8A01A2A6AC3A}" type="presParOf" srcId="{136FE757-DF11-414B-B84A-DC46E467D72F}" destId="{648AE978-BB4B-4D91-98A8-382DEFB9CFAD}" srcOrd="2" destOrd="0" presId="urn:microsoft.com/office/officeart/2008/layout/VerticalCircleList"/>
    <dgm:cxn modelId="{877297B2-5722-4DAB-BC9E-DBF11E0E1CDB}" type="presParOf" srcId="{BAA6D6AA-976F-4183-B680-B110DF3C4F26}" destId="{209D8753-BBF4-4699-ABDD-AA6D96FE9D8F}" srcOrd="2" destOrd="0" presId="urn:microsoft.com/office/officeart/2008/layout/VerticalCircleList"/>
    <dgm:cxn modelId="{CF19D460-E180-4867-9BA7-E2F40C40501A}" type="presParOf" srcId="{209D8753-BBF4-4699-ABDD-AA6D96FE9D8F}" destId="{1F37F1F9-693D-4E92-BDBE-81A9F07D5300}" srcOrd="0" destOrd="0" presId="urn:microsoft.com/office/officeart/2008/layout/VerticalCircleList"/>
    <dgm:cxn modelId="{3BA82EB4-8286-4E18-A2A5-475A27FEFAAD}" type="presParOf" srcId="{209D8753-BBF4-4699-ABDD-AA6D96FE9D8F}" destId="{DF35785C-BD1B-4BF5-940B-AC296D9EE661}" srcOrd="1" destOrd="0" presId="urn:microsoft.com/office/officeart/2008/layout/VerticalCircleList"/>
    <dgm:cxn modelId="{9735E078-33D5-409D-B27C-682BBDD00300}" type="presParOf" srcId="{209D8753-BBF4-4699-ABDD-AA6D96FE9D8F}" destId="{49158D1D-2CF0-4114-BA1F-D37C465062A1}"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9AE6D-1C16-48CB-AADE-CD37195D9227}" type="doc">
      <dgm:prSet loTypeId="urn:microsoft.com/office/officeart/2005/8/layout/equation1" loCatId="relationship" qsTypeId="urn:microsoft.com/office/officeart/2005/8/quickstyle/simple1" qsCatId="simple" csTypeId="urn:microsoft.com/office/officeart/2005/8/colors/colorful2" csCatId="colorful" phldr="1"/>
      <dgm:spPr/>
    </dgm:pt>
    <dgm:pt modelId="{712A039F-E8EE-4750-89ED-3CB1418CDB17}">
      <dgm:prSet phldrT="[Text]" custT="1"/>
      <dgm:spPr/>
      <dgm:t>
        <a:bodyPr/>
        <a:lstStyle/>
        <a:p>
          <a:r>
            <a:rPr lang="en-US" sz="1600" dirty="0" smtClean="0">
              <a:solidFill>
                <a:schemeClr val="tx1"/>
              </a:solidFill>
            </a:rPr>
            <a:t>Cultural Competency</a:t>
          </a:r>
          <a:endParaRPr lang="en-US" sz="1600" dirty="0">
            <a:solidFill>
              <a:schemeClr val="tx1"/>
            </a:solidFill>
          </a:endParaRPr>
        </a:p>
      </dgm:t>
    </dgm:pt>
    <dgm:pt modelId="{49720805-32C5-4A80-BE61-84BF2B45913D}" type="parTrans" cxnId="{13E84CC4-CA2A-42AC-AD7C-1A07A86B8F48}">
      <dgm:prSet/>
      <dgm:spPr/>
      <dgm:t>
        <a:bodyPr/>
        <a:lstStyle/>
        <a:p>
          <a:endParaRPr lang="en-US"/>
        </a:p>
      </dgm:t>
    </dgm:pt>
    <dgm:pt modelId="{99DD2D1B-D9FC-4C39-9154-96672F45F428}" type="sibTrans" cxnId="{13E84CC4-CA2A-42AC-AD7C-1A07A86B8F48}">
      <dgm:prSet/>
      <dgm:spPr/>
      <dgm:t>
        <a:bodyPr/>
        <a:lstStyle/>
        <a:p>
          <a:endParaRPr lang="en-US"/>
        </a:p>
      </dgm:t>
    </dgm:pt>
    <dgm:pt modelId="{89D85AF7-328A-421C-A1D6-F36AD83B2127}">
      <dgm:prSet phldrT="[Text]" custT="1"/>
      <dgm:spPr/>
      <dgm:t>
        <a:bodyPr/>
        <a:lstStyle/>
        <a:p>
          <a:r>
            <a:rPr lang="en-US" sz="1600" dirty="0" smtClean="0">
              <a:solidFill>
                <a:schemeClr val="tx1"/>
              </a:solidFill>
            </a:rPr>
            <a:t>Cultural Humility</a:t>
          </a:r>
          <a:r>
            <a:rPr lang="en-US" sz="1300" dirty="0" smtClean="0"/>
            <a:t>	</a:t>
          </a:r>
          <a:endParaRPr lang="en-US" sz="1300" dirty="0"/>
        </a:p>
      </dgm:t>
    </dgm:pt>
    <dgm:pt modelId="{A84B0816-1DAB-4873-9D57-68FCB9E44FE9}" type="parTrans" cxnId="{669D118A-2C20-4405-9A09-A0F5BD90CF05}">
      <dgm:prSet/>
      <dgm:spPr/>
      <dgm:t>
        <a:bodyPr/>
        <a:lstStyle/>
        <a:p>
          <a:endParaRPr lang="en-US"/>
        </a:p>
      </dgm:t>
    </dgm:pt>
    <dgm:pt modelId="{B05EEEF9-3C25-40B8-8DCE-45AA60402653}" type="sibTrans" cxnId="{669D118A-2C20-4405-9A09-A0F5BD90CF05}">
      <dgm:prSet/>
      <dgm:spPr/>
      <dgm:t>
        <a:bodyPr/>
        <a:lstStyle/>
        <a:p>
          <a:endParaRPr lang="en-US"/>
        </a:p>
      </dgm:t>
    </dgm:pt>
    <dgm:pt modelId="{C55E64DE-467E-4895-BA01-068C0D68B66B}">
      <dgm:prSet phldrT="[Text]"/>
      <dgm:spPr/>
      <dgm:t>
        <a:bodyPr/>
        <a:lstStyle/>
        <a:p>
          <a:r>
            <a:rPr lang="en-US" dirty="0" smtClean="0">
              <a:solidFill>
                <a:schemeClr val="tx1"/>
              </a:solidFill>
            </a:rPr>
            <a:t>Cultural Responsiveness</a:t>
          </a:r>
          <a:endParaRPr lang="en-US" dirty="0">
            <a:solidFill>
              <a:schemeClr val="tx1"/>
            </a:solidFill>
          </a:endParaRPr>
        </a:p>
      </dgm:t>
    </dgm:pt>
    <dgm:pt modelId="{2FC19321-FD93-40FE-8B47-F8A91DC35865}" type="parTrans" cxnId="{719DD5FD-3785-4748-A118-5E18F04641FA}">
      <dgm:prSet/>
      <dgm:spPr/>
      <dgm:t>
        <a:bodyPr/>
        <a:lstStyle/>
        <a:p>
          <a:endParaRPr lang="en-US"/>
        </a:p>
      </dgm:t>
    </dgm:pt>
    <dgm:pt modelId="{98C82A15-F98F-46B2-ACD4-B525DDA03994}" type="sibTrans" cxnId="{719DD5FD-3785-4748-A118-5E18F04641FA}">
      <dgm:prSet/>
      <dgm:spPr/>
      <dgm:t>
        <a:bodyPr/>
        <a:lstStyle/>
        <a:p>
          <a:endParaRPr lang="en-US"/>
        </a:p>
      </dgm:t>
    </dgm:pt>
    <dgm:pt modelId="{07967DD3-2680-451C-966A-C493C1E19280}" type="pres">
      <dgm:prSet presAssocID="{8B89AE6D-1C16-48CB-AADE-CD37195D9227}" presName="linearFlow" presStyleCnt="0">
        <dgm:presLayoutVars>
          <dgm:dir/>
          <dgm:resizeHandles val="exact"/>
        </dgm:presLayoutVars>
      </dgm:prSet>
      <dgm:spPr/>
    </dgm:pt>
    <dgm:pt modelId="{D0E69CCA-3EAA-4C8E-9AC4-C9B5950458AE}" type="pres">
      <dgm:prSet presAssocID="{712A039F-E8EE-4750-89ED-3CB1418CDB17}" presName="node" presStyleLbl="node1" presStyleIdx="0" presStyleCnt="3" custLinFactNeighborX="-60338" custLinFactNeighborY="-1456">
        <dgm:presLayoutVars>
          <dgm:bulletEnabled val="1"/>
        </dgm:presLayoutVars>
      </dgm:prSet>
      <dgm:spPr/>
      <dgm:t>
        <a:bodyPr/>
        <a:lstStyle/>
        <a:p>
          <a:endParaRPr lang="en-US"/>
        </a:p>
      </dgm:t>
    </dgm:pt>
    <dgm:pt modelId="{748D5CEA-114A-4D96-8905-B3D03CF6E3C9}" type="pres">
      <dgm:prSet presAssocID="{99DD2D1B-D9FC-4C39-9154-96672F45F428}" presName="spacerL" presStyleCnt="0"/>
      <dgm:spPr/>
    </dgm:pt>
    <dgm:pt modelId="{33162262-AF71-4B1F-AEA1-654BA699A11F}" type="pres">
      <dgm:prSet presAssocID="{99DD2D1B-D9FC-4C39-9154-96672F45F428}" presName="sibTrans" presStyleLbl="sibTrans2D1" presStyleIdx="0" presStyleCnt="2"/>
      <dgm:spPr/>
      <dgm:t>
        <a:bodyPr/>
        <a:lstStyle/>
        <a:p>
          <a:endParaRPr lang="en-US"/>
        </a:p>
      </dgm:t>
    </dgm:pt>
    <dgm:pt modelId="{4B1F2587-2611-4D00-99A4-746D8EFE060B}" type="pres">
      <dgm:prSet presAssocID="{99DD2D1B-D9FC-4C39-9154-96672F45F428}" presName="spacerR" presStyleCnt="0"/>
      <dgm:spPr/>
    </dgm:pt>
    <dgm:pt modelId="{EB36FF01-C9B5-49F1-BBBB-4853572175CA}" type="pres">
      <dgm:prSet presAssocID="{89D85AF7-328A-421C-A1D6-F36AD83B2127}" presName="node" presStyleLbl="node1" presStyleIdx="1" presStyleCnt="3">
        <dgm:presLayoutVars>
          <dgm:bulletEnabled val="1"/>
        </dgm:presLayoutVars>
      </dgm:prSet>
      <dgm:spPr/>
      <dgm:t>
        <a:bodyPr/>
        <a:lstStyle/>
        <a:p>
          <a:endParaRPr lang="en-US"/>
        </a:p>
      </dgm:t>
    </dgm:pt>
    <dgm:pt modelId="{68FD220F-D0B0-41B8-8D63-4EE457A6E1E1}" type="pres">
      <dgm:prSet presAssocID="{B05EEEF9-3C25-40B8-8DCE-45AA60402653}" presName="spacerL" presStyleCnt="0"/>
      <dgm:spPr/>
    </dgm:pt>
    <dgm:pt modelId="{CBFA4A64-E5A3-4B84-885E-137204857C58}" type="pres">
      <dgm:prSet presAssocID="{B05EEEF9-3C25-40B8-8DCE-45AA60402653}" presName="sibTrans" presStyleLbl="sibTrans2D1" presStyleIdx="1" presStyleCnt="2"/>
      <dgm:spPr/>
      <dgm:t>
        <a:bodyPr/>
        <a:lstStyle/>
        <a:p>
          <a:endParaRPr lang="en-US"/>
        </a:p>
      </dgm:t>
    </dgm:pt>
    <dgm:pt modelId="{EF46FBD6-F6CE-4F1C-9F5E-6F7CF22F1DCC}" type="pres">
      <dgm:prSet presAssocID="{B05EEEF9-3C25-40B8-8DCE-45AA60402653}" presName="spacerR" presStyleCnt="0"/>
      <dgm:spPr/>
    </dgm:pt>
    <dgm:pt modelId="{09A0433F-E7DD-4B88-932F-7764EDBFBC3E}" type="pres">
      <dgm:prSet presAssocID="{C55E64DE-467E-4895-BA01-068C0D68B66B}" presName="node" presStyleLbl="node1" presStyleIdx="2" presStyleCnt="3">
        <dgm:presLayoutVars>
          <dgm:bulletEnabled val="1"/>
        </dgm:presLayoutVars>
      </dgm:prSet>
      <dgm:spPr/>
      <dgm:t>
        <a:bodyPr/>
        <a:lstStyle/>
        <a:p>
          <a:endParaRPr lang="en-US"/>
        </a:p>
      </dgm:t>
    </dgm:pt>
  </dgm:ptLst>
  <dgm:cxnLst>
    <dgm:cxn modelId="{AFC5F5F6-1B0F-4C9D-9F86-7462895A3DF1}" type="presOf" srcId="{8B89AE6D-1C16-48CB-AADE-CD37195D9227}" destId="{07967DD3-2680-451C-966A-C493C1E19280}" srcOrd="0" destOrd="0" presId="urn:microsoft.com/office/officeart/2005/8/layout/equation1"/>
    <dgm:cxn modelId="{C2AA4B32-6124-424B-8C5D-849306DEB117}" type="presOf" srcId="{99DD2D1B-D9FC-4C39-9154-96672F45F428}" destId="{33162262-AF71-4B1F-AEA1-654BA699A11F}" srcOrd="0" destOrd="0" presId="urn:microsoft.com/office/officeart/2005/8/layout/equation1"/>
    <dgm:cxn modelId="{669D118A-2C20-4405-9A09-A0F5BD90CF05}" srcId="{8B89AE6D-1C16-48CB-AADE-CD37195D9227}" destId="{89D85AF7-328A-421C-A1D6-F36AD83B2127}" srcOrd="1" destOrd="0" parTransId="{A84B0816-1DAB-4873-9D57-68FCB9E44FE9}" sibTransId="{B05EEEF9-3C25-40B8-8DCE-45AA60402653}"/>
    <dgm:cxn modelId="{13E84CC4-CA2A-42AC-AD7C-1A07A86B8F48}" srcId="{8B89AE6D-1C16-48CB-AADE-CD37195D9227}" destId="{712A039F-E8EE-4750-89ED-3CB1418CDB17}" srcOrd="0" destOrd="0" parTransId="{49720805-32C5-4A80-BE61-84BF2B45913D}" sibTransId="{99DD2D1B-D9FC-4C39-9154-96672F45F428}"/>
    <dgm:cxn modelId="{0E64E155-B8DC-428C-BE52-6920A199D89B}" type="presOf" srcId="{B05EEEF9-3C25-40B8-8DCE-45AA60402653}" destId="{CBFA4A64-E5A3-4B84-885E-137204857C58}" srcOrd="0" destOrd="0" presId="urn:microsoft.com/office/officeart/2005/8/layout/equation1"/>
    <dgm:cxn modelId="{5F827F9C-0A87-4054-BA76-A580D6FA86E1}" type="presOf" srcId="{89D85AF7-328A-421C-A1D6-F36AD83B2127}" destId="{EB36FF01-C9B5-49F1-BBBB-4853572175CA}" srcOrd="0" destOrd="0" presId="urn:microsoft.com/office/officeart/2005/8/layout/equation1"/>
    <dgm:cxn modelId="{54411516-FCBB-46BF-9460-11F32D6B0850}" type="presOf" srcId="{C55E64DE-467E-4895-BA01-068C0D68B66B}" destId="{09A0433F-E7DD-4B88-932F-7764EDBFBC3E}" srcOrd="0" destOrd="0" presId="urn:microsoft.com/office/officeart/2005/8/layout/equation1"/>
    <dgm:cxn modelId="{11C70702-268D-4024-8D4A-C3257531C36F}" type="presOf" srcId="{712A039F-E8EE-4750-89ED-3CB1418CDB17}" destId="{D0E69CCA-3EAA-4C8E-9AC4-C9B5950458AE}" srcOrd="0" destOrd="0" presId="urn:microsoft.com/office/officeart/2005/8/layout/equation1"/>
    <dgm:cxn modelId="{719DD5FD-3785-4748-A118-5E18F04641FA}" srcId="{8B89AE6D-1C16-48CB-AADE-CD37195D9227}" destId="{C55E64DE-467E-4895-BA01-068C0D68B66B}" srcOrd="2" destOrd="0" parTransId="{2FC19321-FD93-40FE-8B47-F8A91DC35865}" sibTransId="{98C82A15-F98F-46B2-ACD4-B525DDA03994}"/>
    <dgm:cxn modelId="{5C72245E-FAD7-4424-809F-7457CF82526B}" type="presParOf" srcId="{07967DD3-2680-451C-966A-C493C1E19280}" destId="{D0E69CCA-3EAA-4C8E-9AC4-C9B5950458AE}" srcOrd="0" destOrd="0" presId="urn:microsoft.com/office/officeart/2005/8/layout/equation1"/>
    <dgm:cxn modelId="{C8152F6E-53EB-447D-B4DB-6951CE0882C6}" type="presParOf" srcId="{07967DD3-2680-451C-966A-C493C1E19280}" destId="{748D5CEA-114A-4D96-8905-B3D03CF6E3C9}" srcOrd="1" destOrd="0" presId="urn:microsoft.com/office/officeart/2005/8/layout/equation1"/>
    <dgm:cxn modelId="{FC9FB0F1-41A8-4FE4-A6B0-9AFE59725207}" type="presParOf" srcId="{07967DD3-2680-451C-966A-C493C1E19280}" destId="{33162262-AF71-4B1F-AEA1-654BA699A11F}" srcOrd="2" destOrd="0" presId="urn:microsoft.com/office/officeart/2005/8/layout/equation1"/>
    <dgm:cxn modelId="{48D44311-2FF1-4209-B9B2-32538FEF6A08}" type="presParOf" srcId="{07967DD3-2680-451C-966A-C493C1E19280}" destId="{4B1F2587-2611-4D00-99A4-746D8EFE060B}" srcOrd="3" destOrd="0" presId="urn:microsoft.com/office/officeart/2005/8/layout/equation1"/>
    <dgm:cxn modelId="{7698C8B0-4979-4AD9-8F8D-685D53DA78FE}" type="presParOf" srcId="{07967DD3-2680-451C-966A-C493C1E19280}" destId="{EB36FF01-C9B5-49F1-BBBB-4853572175CA}" srcOrd="4" destOrd="0" presId="urn:microsoft.com/office/officeart/2005/8/layout/equation1"/>
    <dgm:cxn modelId="{6AC9706E-9B5C-42F1-B93E-93004C0A666B}" type="presParOf" srcId="{07967DD3-2680-451C-966A-C493C1E19280}" destId="{68FD220F-D0B0-41B8-8D63-4EE457A6E1E1}" srcOrd="5" destOrd="0" presId="urn:microsoft.com/office/officeart/2005/8/layout/equation1"/>
    <dgm:cxn modelId="{FBC3E7F1-35A9-43D9-AE84-8E79640A0756}" type="presParOf" srcId="{07967DD3-2680-451C-966A-C493C1E19280}" destId="{CBFA4A64-E5A3-4B84-885E-137204857C58}" srcOrd="6" destOrd="0" presId="urn:microsoft.com/office/officeart/2005/8/layout/equation1"/>
    <dgm:cxn modelId="{C95E6791-9B1C-4669-B13B-69ED5EDFEF23}" type="presParOf" srcId="{07967DD3-2680-451C-966A-C493C1E19280}" destId="{EF46FBD6-F6CE-4F1C-9F5E-6F7CF22F1DCC}" srcOrd="7" destOrd="0" presId="urn:microsoft.com/office/officeart/2005/8/layout/equation1"/>
    <dgm:cxn modelId="{D32D6F5B-6582-49C1-80EA-F27CF2FD8520}" type="presParOf" srcId="{07967DD3-2680-451C-966A-C493C1E19280}" destId="{09A0433F-E7DD-4B88-932F-7764EDBFBC3E}"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68522-E1EE-496B-90D3-1AC2B02F231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588F010E-924A-4931-B2B0-1815607A180B}">
      <dgm:prSet phldrT="[Text]"/>
      <dgm:spPr/>
      <dgm:t>
        <a:bodyPr/>
        <a:lstStyle/>
        <a:p>
          <a:r>
            <a:rPr lang="en-US" dirty="0" smtClean="0"/>
            <a:t>It matters because:</a:t>
          </a:r>
          <a:endParaRPr lang="en-US" dirty="0"/>
        </a:p>
      </dgm:t>
    </dgm:pt>
    <dgm:pt modelId="{EDF41CE4-3AF4-49CF-A75F-170DB112A0D6}" type="parTrans" cxnId="{198E19F9-EF42-4EB2-9C56-AA87F52FD16D}">
      <dgm:prSet/>
      <dgm:spPr/>
      <dgm:t>
        <a:bodyPr/>
        <a:lstStyle/>
        <a:p>
          <a:endParaRPr lang="en-US"/>
        </a:p>
      </dgm:t>
    </dgm:pt>
    <dgm:pt modelId="{BADD1BD2-AB4D-4B61-93B8-89BD7BF5F14B}" type="sibTrans" cxnId="{198E19F9-EF42-4EB2-9C56-AA87F52FD16D}">
      <dgm:prSet/>
      <dgm:spPr/>
      <dgm:t>
        <a:bodyPr/>
        <a:lstStyle/>
        <a:p>
          <a:endParaRPr lang="en-US"/>
        </a:p>
      </dgm:t>
    </dgm:pt>
    <dgm:pt modelId="{598390E4-0BCA-483A-88B8-5AC033B58392}">
      <dgm:prSet phldrT="[Text]"/>
      <dgm:spPr/>
      <dgm:t>
        <a:bodyPr/>
        <a:lstStyle/>
        <a:p>
          <a:r>
            <a:rPr lang="en-US" dirty="0" smtClean="0"/>
            <a:t>It is a filter through which people process their experiences and events of their lives.</a:t>
          </a:r>
          <a:endParaRPr lang="en-US" dirty="0"/>
        </a:p>
      </dgm:t>
    </dgm:pt>
    <dgm:pt modelId="{0536F327-9AA3-4FFE-8A28-BD9376C30FD5}" type="parTrans" cxnId="{8A3A50F8-1EA6-46FF-885E-02321265EF95}">
      <dgm:prSet/>
      <dgm:spPr/>
      <dgm:t>
        <a:bodyPr/>
        <a:lstStyle/>
        <a:p>
          <a:endParaRPr lang="en-US"/>
        </a:p>
      </dgm:t>
    </dgm:pt>
    <dgm:pt modelId="{E504D7FC-5AFC-4004-AD04-43212CD24169}" type="sibTrans" cxnId="{8A3A50F8-1EA6-46FF-885E-02321265EF95}">
      <dgm:prSet/>
      <dgm:spPr/>
      <dgm:t>
        <a:bodyPr/>
        <a:lstStyle/>
        <a:p>
          <a:endParaRPr lang="en-US"/>
        </a:p>
      </dgm:t>
    </dgm:pt>
    <dgm:pt modelId="{763A40C8-237C-4A18-BA50-6334F6E32B22}">
      <dgm:prSet phldrT="[Text]"/>
      <dgm:spPr/>
      <dgm:t>
        <a:bodyPr/>
        <a:lstStyle/>
        <a:p>
          <a:r>
            <a:rPr lang="en-US" dirty="0" smtClean="0"/>
            <a:t>It influences people’s values, actions, and expectations of themselves.</a:t>
          </a:r>
          <a:endParaRPr lang="en-US" dirty="0"/>
        </a:p>
      </dgm:t>
    </dgm:pt>
    <dgm:pt modelId="{4DA2E84D-A89F-48ED-AF78-13AACF197F45}" type="parTrans" cxnId="{48E71819-06F4-406A-88E7-C08FF4181088}">
      <dgm:prSet/>
      <dgm:spPr/>
      <dgm:t>
        <a:bodyPr/>
        <a:lstStyle/>
        <a:p>
          <a:endParaRPr lang="en-US"/>
        </a:p>
      </dgm:t>
    </dgm:pt>
    <dgm:pt modelId="{A29CB156-1930-4761-B77C-8F6F0D75B3F0}" type="sibTrans" cxnId="{48E71819-06F4-406A-88E7-C08FF4181088}">
      <dgm:prSet/>
      <dgm:spPr/>
      <dgm:t>
        <a:bodyPr/>
        <a:lstStyle/>
        <a:p>
          <a:endParaRPr lang="en-US"/>
        </a:p>
      </dgm:t>
    </dgm:pt>
    <dgm:pt modelId="{B783F450-2FBA-4374-8274-E763F64A8D2E}">
      <dgm:prSet/>
      <dgm:spPr/>
      <dgm:t>
        <a:bodyPr/>
        <a:lstStyle/>
        <a:p>
          <a:r>
            <a:rPr lang="en-US" dirty="0" smtClean="0"/>
            <a:t>It impacts people’s perceptions and expectations of others.</a:t>
          </a:r>
          <a:endParaRPr lang="en-US" dirty="0"/>
        </a:p>
      </dgm:t>
    </dgm:pt>
    <dgm:pt modelId="{D99E3BF4-5A82-4E8A-89AF-F51583BB8990}" type="parTrans" cxnId="{23AC9076-6623-4F9A-A053-54EEC7ED2760}">
      <dgm:prSet/>
      <dgm:spPr/>
      <dgm:t>
        <a:bodyPr/>
        <a:lstStyle/>
        <a:p>
          <a:endParaRPr lang="en-US"/>
        </a:p>
      </dgm:t>
    </dgm:pt>
    <dgm:pt modelId="{5C38A633-99FA-47C7-A542-E6F82F17B3FF}" type="sibTrans" cxnId="{23AC9076-6623-4F9A-A053-54EEC7ED2760}">
      <dgm:prSet/>
      <dgm:spPr/>
      <dgm:t>
        <a:bodyPr/>
        <a:lstStyle/>
        <a:p>
          <a:endParaRPr lang="en-US"/>
        </a:p>
      </dgm:t>
    </dgm:pt>
    <dgm:pt modelId="{86BFBD2A-9E31-4E9B-BF9D-2D5A82820691}" type="pres">
      <dgm:prSet presAssocID="{B5F68522-E1EE-496B-90D3-1AC2B02F2314}" presName="diagram" presStyleCnt="0">
        <dgm:presLayoutVars>
          <dgm:chPref val="1"/>
          <dgm:dir/>
          <dgm:animOne val="branch"/>
          <dgm:animLvl val="lvl"/>
          <dgm:resizeHandles/>
        </dgm:presLayoutVars>
      </dgm:prSet>
      <dgm:spPr/>
      <dgm:t>
        <a:bodyPr/>
        <a:lstStyle/>
        <a:p>
          <a:endParaRPr lang="en-US"/>
        </a:p>
      </dgm:t>
    </dgm:pt>
    <dgm:pt modelId="{B0161208-7054-4CA4-8C8B-66220EE93CB4}" type="pres">
      <dgm:prSet presAssocID="{588F010E-924A-4931-B2B0-1815607A180B}" presName="root" presStyleCnt="0"/>
      <dgm:spPr/>
      <dgm:t>
        <a:bodyPr/>
        <a:lstStyle/>
        <a:p>
          <a:endParaRPr lang="en-US"/>
        </a:p>
      </dgm:t>
    </dgm:pt>
    <dgm:pt modelId="{FF0E03F2-1967-41E9-99F6-C36C431FECB0}" type="pres">
      <dgm:prSet presAssocID="{588F010E-924A-4931-B2B0-1815607A180B}" presName="rootComposite" presStyleCnt="0"/>
      <dgm:spPr/>
      <dgm:t>
        <a:bodyPr/>
        <a:lstStyle/>
        <a:p>
          <a:endParaRPr lang="en-US"/>
        </a:p>
      </dgm:t>
    </dgm:pt>
    <dgm:pt modelId="{30ABF1CD-80F9-4860-8380-1162940DB758}" type="pres">
      <dgm:prSet presAssocID="{588F010E-924A-4931-B2B0-1815607A180B}" presName="rootText" presStyleLbl="node1" presStyleIdx="0" presStyleCnt="1" custScaleX="166420" custScaleY="186499" custLinFactX="-100000" custLinFactY="-56742" custLinFactNeighborX="-117932" custLinFactNeighborY="-100000"/>
      <dgm:spPr/>
      <dgm:t>
        <a:bodyPr/>
        <a:lstStyle/>
        <a:p>
          <a:endParaRPr lang="en-US"/>
        </a:p>
      </dgm:t>
    </dgm:pt>
    <dgm:pt modelId="{E5E4D676-6B4C-42F5-B404-0863AF79AB11}" type="pres">
      <dgm:prSet presAssocID="{588F010E-924A-4931-B2B0-1815607A180B}" presName="rootConnector" presStyleLbl="node1" presStyleIdx="0" presStyleCnt="1"/>
      <dgm:spPr/>
      <dgm:t>
        <a:bodyPr/>
        <a:lstStyle/>
        <a:p>
          <a:endParaRPr lang="en-US"/>
        </a:p>
      </dgm:t>
    </dgm:pt>
    <dgm:pt modelId="{14828F8A-7233-4986-AD3F-517F2929A75D}" type="pres">
      <dgm:prSet presAssocID="{588F010E-924A-4931-B2B0-1815607A180B}" presName="childShape" presStyleCnt="0"/>
      <dgm:spPr/>
      <dgm:t>
        <a:bodyPr/>
        <a:lstStyle/>
        <a:p>
          <a:endParaRPr lang="en-US"/>
        </a:p>
      </dgm:t>
    </dgm:pt>
    <dgm:pt modelId="{F6DD8211-215E-4566-BF83-C7804C341D77}" type="pres">
      <dgm:prSet presAssocID="{0536F327-9AA3-4FFE-8A28-BD9376C30FD5}" presName="Name13" presStyleLbl="parChTrans1D2" presStyleIdx="0" presStyleCnt="3"/>
      <dgm:spPr/>
      <dgm:t>
        <a:bodyPr/>
        <a:lstStyle/>
        <a:p>
          <a:endParaRPr lang="en-US"/>
        </a:p>
      </dgm:t>
    </dgm:pt>
    <dgm:pt modelId="{9B5C67D9-FF0F-4A80-9747-90E6A5C73424}" type="pres">
      <dgm:prSet presAssocID="{598390E4-0BCA-483A-88B8-5AC033B58392}" presName="childText" presStyleLbl="bgAcc1" presStyleIdx="0" presStyleCnt="3" custScaleX="377124" custScaleY="191803" custLinFactNeighborX="4048" custLinFactNeighborY="-47031">
        <dgm:presLayoutVars>
          <dgm:bulletEnabled val="1"/>
        </dgm:presLayoutVars>
      </dgm:prSet>
      <dgm:spPr/>
      <dgm:t>
        <a:bodyPr/>
        <a:lstStyle/>
        <a:p>
          <a:endParaRPr lang="en-US"/>
        </a:p>
      </dgm:t>
    </dgm:pt>
    <dgm:pt modelId="{E8078ACF-D963-4948-BAD2-7C4C36F9969C}" type="pres">
      <dgm:prSet presAssocID="{4DA2E84D-A89F-48ED-AF78-13AACF197F45}" presName="Name13" presStyleLbl="parChTrans1D2" presStyleIdx="1" presStyleCnt="3"/>
      <dgm:spPr/>
      <dgm:t>
        <a:bodyPr/>
        <a:lstStyle/>
        <a:p>
          <a:endParaRPr lang="en-US"/>
        </a:p>
      </dgm:t>
    </dgm:pt>
    <dgm:pt modelId="{58D49FDE-55FD-4073-A2A7-7A938632424D}" type="pres">
      <dgm:prSet presAssocID="{763A40C8-237C-4A18-BA50-6334F6E32B22}" presName="childText" presStyleLbl="bgAcc1" presStyleIdx="1" presStyleCnt="3" custScaleX="356364" custScaleY="195798" custLinFactNeighborX="-89501" custLinFactNeighborY="-24348">
        <dgm:presLayoutVars>
          <dgm:bulletEnabled val="1"/>
        </dgm:presLayoutVars>
      </dgm:prSet>
      <dgm:spPr/>
      <dgm:t>
        <a:bodyPr/>
        <a:lstStyle/>
        <a:p>
          <a:endParaRPr lang="en-US"/>
        </a:p>
      </dgm:t>
    </dgm:pt>
    <dgm:pt modelId="{3CAC5469-BCA2-48C3-88C8-1AC1551FA030}" type="pres">
      <dgm:prSet presAssocID="{D99E3BF4-5A82-4E8A-89AF-F51583BB8990}" presName="Name13" presStyleLbl="parChTrans1D2" presStyleIdx="2" presStyleCnt="3"/>
      <dgm:spPr/>
      <dgm:t>
        <a:bodyPr/>
        <a:lstStyle/>
        <a:p>
          <a:endParaRPr lang="en-US"/>
        </a:p>
      </dgm:t>
    </dgm:pt>
    <dgm:pt modelId="{C1953EA1-D9CC-4C1F-8BAB-24BBC0C616F3}" type="pres">
      <dgm:prSet presAssocID="{B783F450-2FBA-4374-8274-E763F64A8D2E}" presName="childText" presStyleLbl="bgAcc1" presStyleIdx="2" presStyleCnt="3" custScaleX="361379" custScaleY="193930" custLinFactNeighborX="32113" custLinFactNeighborY="-5660">
        <dgm:presLayoutVars>
          <dgm:bulletEnabled val="1"/>
        </dgm:presLayoutVars>
      </dgm:prSet>
      <dgm:spPr/>
      <dgm:t>
        <a:bodyPr/>
        <a:lstStyle/>
        <a:p>
          <a:endParaRPr lang="en-US"/>
        </a:p>
      </dgm:t>
    </dgm:pt>
  </dgm:ptLst>
  <dgm:cxnLst>
    <dgm:cxn modelId="{2F4AA4F1-E29B-4AA0-A7EA-A41C0E851129}" type="presOf" srcId="{B783F450-2FBA-4374-8274-E763F64A8D2E}" destId="{C1953EA1-D9CC-4C1F-8BAB-24BBC0C616F3}" srcOrd="0" destOrd="0" presId="urn:microsoft.com/office/officeart/2005/8/layout/hierarchy3"/>
    <dgm:cxn modelId="{198E19F9-EF42-4EB2-9C56-AA87F52FD16D}" srcId="{B5F68522-E1EE-496B-90D3-1AC2B02F2314}" destId="{588F010E-924A-4931-B2B0-1815607A180B}" srcOrd="0" destOrd="0" parTransId="{EDF41CE4-3AF4-49CF-A75F-170DB112A0D6}" sibTransId="{BADD1BD2-AB4D-4B61-93B8-89BD7BF5F14B}"/>
    <dgm:cxn modelId="{48E71819-06F4-406A-88E7-C08FF4181088}" srcId="{588F010E-924A-4931-B2B0-1815607A180B}" destId="{763A40C8-237C-4A18-BA50-6334F6E32B22}" srcOrd="1" destOrd="0" parTransId="{4DA2E84D-A89F-48ED-AF78-13AACF197F45}" sibTransId="{A29CB156-1930-4761-B77C-8F6F0D75B3F0}"/>
    <dgm:cxn modelId="{22FB3B36-4C46-4470-B371-2F2CEAB297E8}" type="presOf" srcId="{598390E4-0BCA-483A-88B8-5AC033B58392}" destId="{9B5C67D9-FF0F-4A80-9747-90E6A5C73424}" srcOrd="0" destOrd="0" presId="urn:microsoft.com/office/officeart/2005/8/layout/hierarchy3"/>
    <dgm:cxn modelId="{0C53A154-67B0-4C8D-9446-13E2B15190E0}" type="presOf" srcId="{B5F68522-E1EE-496B-90D3-1AC2B02F2314}" destId="{86BFBD2A-9E31-4E9B-BF9D-2D5A82820691}" srcOrd="0" destOrd="0" presId="urn:microsoft.com/office/officeart/2005/8/layout/hierarchy3"/>
    <dgm:cxn modelId="{23AC9076-6623-4F9A-A053-54EEC7ED2760}" srcId="{588F010E-924A-4931-B2B0-1815607A180B}" destId="{B783F450-2FBA-4374-8274-E763F64A8D2E}" srcOrd="2" destOrd="0" parTransId="{D99E3BF4-5A82-4E8A-89AF-F51583BB8990}" sibTransId="{5C38A633-99FA-47C7-A542-E6F82F17B3FF}"/>
    <dgm:cxn modelId="{F83BF998-82A7-4D36-8F6E-EC68AF5DDD28}" type="presOf" srcId="{588F010E-924A-4931-B2B0-1815607A180B}" destId="{E5E4D676-6B4C-42F5-B404-0863AF79AB11}" srcOrd="1" destOrd="0" presId="urn:microsoft.com/office/officeart/2005/8/layout/hierarchy3"/>
    <dgm:cxn modelId="{760E54EF-019A-427C-831F-F8F7F3C76DA3}" type="presOf" srcId="{0536F327-9AA3-4FFE-8A28-BD9376C30FD5}" destId="{F6DD8211-215E-4566-BF83-C7804C341D77}" srcOrd="0" destOrd="0" presId="urn:microsoft.com/office/officeart/2005/8/layout/hierarchy3"/>
    <dgm:cxn modelId="{8558CD18-A81E-4F4D-B908-E2DFEE95952A}" type="presOf" srcId="{763A40C8-237C-4A18-BA50-6334F6E32B22}" destId="{58D49FDE-55FD-4073-A2A7-7A938632424D}" srcOrd="0" destOrd="0" presId="urn:microsoft.com/office/officeart/2005/8/layout/hierarchy3"/>
    <dgm:cxn modelId="{08457BD3-F4A2-41E0-B763-68318C89423D}" type="presOf" srcId="{4DA2E84D-A89F-48ED-AF78-13AACF197F45}" destId="{E8078ACF-D963-4948-BAD2-7C4C36F9969C}" srcOrd="0" destOrd="0" presId="urn:microsoft.com/office/officeart/2005/8/layout/hierarchy3"/>
    <dgm:cxn modelId="{23509AEC-1CDC-4445-BFE6-C29483DE701F}" type="presOf" srcId="{D99E3BF4-5A82-4E8A-89AF-F51583BB8990}" destId="{3CAC5469-BCA2-48C3-88C8-1AC1551FA030}" srcOrd="0" destOrd="0" presId="urn:microsoft.com/office/officeart/2005/8/layout/hierarchy3"/>
    <dgm:cxn modelId="{C1878ADB-49D0-4D21-900A-A43DEA1AB666}" type="presOf" srcId="{588F010E-924A-4931-B2B0-1815607A180B}" destId="{30ABF1CD-80F9-4860-8380-1162940DB758}" srcOrd="0" destOrd="0" presId="urn:microsoft.com/office/officeart/2005/8/layout/hierarchy3"/>
    <dgm:cxn modelId="{8A3A50F8-1EA6-46FF-885E-02321265EF95}" srcId="{588F010E-924A-4931-B2B0-1815607A180B}" destId="{598390E4-0BCA-483A-88B8-5AC033B58392}" srcOrd="0" destOrd="0" parTransId="{0536F327-9AA3-4FFE-8A28-BD9376C30FD5}" sibTransId="{E504D7FC-5AFC-4004-AD04-43212CD24169}"/>
    <dgm:cxn modelId="{2A24C810-DF2C-4E0F-A5A4-01D8EB3FAA46}" type="presParOf" srcId="{86BFBD2A-9E31-4E9B-BF9D-2D5A82820691}" destId="{B0161208-7054-4CA4-8C8B-66220EE93CB4}" srcOrd="0" destOrd="0" presId="urn:microsoft.com/office/officeart/2005/8/layout/hierarchy3"/>
    <dgm:cxn modelId="{EBB8A837-6A57-485B-A761-32E3CEEBB3F2}" type="presParOf" srcId="{B0161208-7054-4CA4-8C8B-66220EE93CB4}" destId="{FF0E03F2-1967-41E9-99F6-C36C431FECB0}" srcOrd="0" destOrd="0" presId="urn:microsoft.com/office/officeart/2005/8/layout/hierarchy3"/>
    <dgm:cxn modelId="{6E74DA87-CD83-4F84-92AE-4546181EE8CA}" type="presParOf" srcId="{FF0E03F2-1967-41E9-99F6-C36C431FECB0}" destId="{30ABF1CD-80F9-4860-8380-1162940DB758}" srcOrd="0" destOrd="0" presId="urn:microsoft.com/office/officeart/2005/8/layout/hierarchy3"/>
    <dgm:cxn modelId="{AF5BDABD-9297-4A27-8D91-C4F8310965AD}" type="presParOf" srcId="{FF0E03F2-1967-41E9-99F6-C36C431FECB0}" destId="{E5E4D676-6B4C-42F5-B404-0863AF79AB11}" srcOrd="1" destOrd="0" presId="urn:microsoft.com/office/officeart/2005/8/layout/hierarchy3"/>
    <dgm:cxn modelId="{78BD4EF2-3A46-47CB-B697-4A43028F0581}" type="presParOf" srcId="{B0161208-7054-4CA4-8C8B-66220EE93CB4}" destId="{14828F8A-7233-4986-AD3F-517F2929A75D}" srcOrd="1" destOrd="0" presId="urn:microsoft.com/office/officeart/2005/8/layout/hierarchy3"/>
    <dgm:cxn modelId="{FD33EE32-A5A5-471B-BABF-8CDE37BED691}" type="presParOf" srcId="{14828F8A-7233-4986-AD3F-517F2929A75D}" destId="{F6DD8211-215E-4566-BF83-C7804C341D77}" srcOrd="0" destOrd="0" presId="urn:microsoft.com/office/officeart/2005/8/layout/hierarchy3"/>
    <dgm:cxn modelId="{3C5BBE97-6386-4A04-B8CE-0285820180BA}" type="presParOf" srcId="{14828F8A-7233-4986-AD3F-517F2929A75D}" destId="{9B5C67D9-FF0F-4A80-9747-90E6A5C73424}" srcOrd="1" destOrd="0" presId="urn:microsoft.com/office/officeart/2005/8/layout/hierarchy3"/>
    <dgm:cxn modelId="{03CBC8FC-8405-43B1-8323-76B44AAE5A59}" type="presParOf" srcId="{14828F8A-7233-4986-AD3F-517F2929A75D}" destId="{E8078ACF-D963-4948-BAD2-7C4C36F9969C}" srcOrd="2" destOrd="0" presId="urn:microsoft.com/office/officeart/2005/8/layout/hierarchy3"/>
    <dgm:cxn modelId="{AC6D9F0A-617C-4D57-BCE7-0BF44FB93205}" type="presParOf" srcId="{14828F8A-7233-4986-AD3F-517F2929A75D}" destId="{58D49FDE-55FD-4073-A2A7-7A938632424D}" srcOrd="3" destOrd="0" presId="urn:microsoft.com/office/officeart/2005/8/layout/hierarchy3"/>
    <dgm:cxn modelId="{ED86DC0A-9C5F-4966-9AFD-5234B6D290F9}" type="presParOf" srcId="{14828F8A-7233-4986-AD3F-517F2929A75D}" destId="{3CAC5469-BCA2-48C3-88C8-1AC1551FA030}" srcOrd="4" destOrd="0" presId="urn:microsoft.com/office/officeart/2005/8/layout/hierarchy3"/>
    <dgm:cxn modelId="{8BF8386D-A98A-4C75-AB38-D60EFABE4168}" type="presParOf" srcId="{14828F8A-7233-4986-AD3F-517F2929A75D}" destId="{C1953EA1-D9CC-4C1F-8BAB-24BBC0C616F3}"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900026-8CD6-47A9-A456-B94449C0650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3ABCFACB-42FC-472E-89FA-5D3078898259}">
      <dgm:prSet phldrT="[Text]"/>
      <dgm:spPr/>
      <dgm:t>
        <a:bodyPr/>
        <a:lstStyle/>
        <a:p>
          <a:r>
            <a:rPr lang="en-US" dirty="0" smtClean="0"/>
            <a:t>It helps us:</a:t>
          </a:r>
          <a:endParaRPr lang="en-US" dirty="0"/>
        </a:p>
      </dgm:t>
    </dgm:pt>
    <dgm:pt modelId="{3A3EBB18-AB83-4C17-B79C-1B6D54291518}" type="parTrans" cxnId="{2B00B3D5-5CB5-4BD6-8C79-5431113AA84F}">
      <dgm:prSet/>
      <dgm:spPr/>
      <dgm:t>
        <a:bodyPr/>
        <a:lstStyle/>
        <a:p>
          <a:endParaRPr lang="en-US"/>
        </a:p>
      </dgm:t>
    </dgm:pt>
    <dgm:pt modelId="{F07621D1-52D3-43E8-B2D1-660E2EA45C27}" type="sibTrans" cxnId="{2B00B3D5-5CB5-4BD6-8C79-5431113AA84F}">
      <dgm:prSet/>
      <dgm:spPr/>
      <dgm:t>
        <a:bodyPr/>
        <a:lstStyle/>
        <a:p>
          <a:endParaRPr lang="en-US"/>
        </a:p>
      </dgm:t>
    </dgm:pt>
    <dgm:pt modelId="{BFABD77E-3B97-419E-901E-C528BCD5FE6D}">
      <dgm:prSet phldrT="[Text]"/>
      <dgm:spPr/>
      <dgm:t>
        <a:bodyPr/>
        <a:lstStyle/>
        <a:p>
          <a:r>
            <a:rPr lang="en-US" dirty="0" smtClean="0"/>
            <a:t>Recognize the broad dimensions of culture.</a:t>
          </a:r>
          <a:endParaRPr lang="en-US" dirty="0"/>
        </a:p>
      </dgm:t>
    </dgm:pt>
    <dgm:pt modelId="{F0086F23-C1E4-45FA-B2DF-1C2C41AB1DEB}" type="parTrans" cxnId="{1A303DF0-7EF0-4876-B11A-A17BBF74595B}">
      <dgm:prSet/>
      <dgm:spPr/>
      <dgm:t>
        <a:bodyPr/>
        <a:lstStyle/>
        <a:p>
          <a:endParaRPr lang="en-US"/>
        </a:p>
      </dgm:t>
    </dgm:pt>
    <dgm:pt modelId="{8DF82AAF-0187-4E37-9AC3-21D5CA033DCD}" type="sibTrans" cxnId="{1A303DF0-7EF0-4876-B11A-A17BBF74595B}">
      <dgm:prSet/>
      <dgm:spPr/>
      <dgm:t>
        <a:bodyPr/>
        <a:lstStyle/>
        <a:p>
          <a:endParaRPr lang="en-US"/>
        </a:p>
      </dgm:t>
    </dgm:pt>
    <dgm:pt modelId="{754E6F32-B5B3-4FAE-AB2F-D67A792ACDD0}">
      <dgm:prSet phldrT="[Text]"/>
      <dgm:spPr/>
      <dgm:t>
        <a:bodyPr/>
        <a:lstStyle/>
        <a:p>
          <a:r>
            <a:rPr lang="en-US" dirty="0" smtClean="0"/>
            <a:t>Respect families and communities as the primary source for defining strengths, needs and priorities.</a:t>
          </a:r>
          <a:endParaRPr lang="en-US" dirty="0"/>
        </a:p>
      </dgm:t>
    </dgm:pt>
    <dgm:pt modelId="{975B2BE3-FB2F-4915-BAA2-6970E4E7A6D9}" type="parTrans" cxnId="{87797DE9-7905-4DB9-97A6-50188DB83805}">
      <dgm:prSet/>
      <dgm:spPr/>
      <dgm:t>
        <a:bodyPr/>
        <a:lstStyle/>
        <a:p>
          <a:endParaRPr lang="en-US"/>
        </a:p>
      </dgm:t>
    </dgm:pt>
    <dgm:pt modelId="{AC5330B2-91D5-48A8-A233-1795F83E810F}" type="sibTrans" cxnId="{87797DE9-7905-4DB9-97A6-50188DB83805}">
      <dgm:prSet/>
      <dgm:spPr/>
      <dgm:t>
        <a:bodyPr/>
        <a:lstStyle/>
        <a:p>
          <a:endParaRPr lang="en-US"/>
        </a:p>
      </dgm:t>
    </dgm:pt>
    <dgm:pt modelId="{EBE5C849-A093-45B0-9724-D0CDC6AAA0E2}">
      <dgm:prSet/>
      <dgm:spPr/>
      <dgm:t>
        <a:bodyPr/>
        <a:lstStyle/>
        <a:p>
          <a:r>
            <a:rPr lang="en-US" dirty="0" smtClean="0"/>
            <a:t>Increase sensitivity to alienating behaviors.</a:t>
          </a:r>
          <a:endParaRPr lang="en-US" dirty="0"/>
        </a:p>
      </dgm:t>
    </dgm:pt>
    <dgm:pt modelId="{A1F932CB-727B-42F4-A49D-BB73A31F7E57}" type="parTrans" cxnId="{52B76C89-A000-489B-A6B9-58A9AE2D57A2}">
      <dgm:prSet/>
      <dgm:spPr/>
      <dgm:t>
        <a:bodyPr/>
        <a:lstStyle/>
        <a:p>
          <a:endParaRPr lang="en-US"/>
        </a:p>
      </dgm:t>
    </dgm:pt>
    <dgm:pt modelId="{B257E68C-6EFA-46DE-A385-F9C17D181E84}" type="sibTrans" cxnId="{52B76C89-A000-489B-A6B9-58A9AE2D57A2}">
      <dgm:prSet/>
      <dgm:spPr/>
      <dgm:t>
        <a:bodyPr/>
        <a:lstStyle/>
        <a:p>
          <a:endParaRPr lang="en-US"/>
        </a:p>
      </dgm:t>
    </dgm:pt>
    <dgm:pt modelId="{4F9D9726-F023-490B-90E1-9FFD6B703D19}">
      <dgm:prSet/>
      <dgm:spPr/>
      <dgm:t>
        <a:bodyPr/>
        <a:lstStyle/>
        <a:p>
          <a:r>
            <a:rPr lang="en-US" dirty="0" smtClean="0"/>
            <a:t>Change decision-making processes to include families and the community.</a:t>
          </a:r>
          <a:endParaRPr lang="en-US" dirty="0"/>
        </a:p>
      </dgm:t>
    </dgm:pt>
    <dgm:pt modelId="{D5F0B1B7-FB78-4DC6-8DAC-7E7803387C3F}" type="parTrans" cxnId="{A2DAA9B5-E776-46AF-8554-60082A04E0F9}">
      <dgm:prSet/>
      <dgm:spPr/>
      <dgm:t>
        <a:bodyPr/>
        <a:lstStyle/>
        <a:p>
          <a:endParaRPr lang="en-US"/>
        </a:p>
      </dgm:t>
    </dgm:pt>
    <dgm:pt modelId="{D440B431-4438-4001-8FA2-8D9F5048CD5C}" type="sibTrans" cxnId="{A2DAA9B5-E776-46AF-8554-60082A04E0F9}">
      <dgm:prSet/>
      <dgm:spPr/>
      <dgm:t>
        <a:bodyPr/>
        <a:lstStyle/>
        <a:p>
          <a:endParaRPr lang="en-US"/>
        </a:p>
      </dgm:t>
    </dgm:pt>
    <dgm:pt modelId="{EE6B108D-D1D2-4A3E-94BA-789195A0F990}" type="pres">
      <dgm:prSet presAssocID="{DE900026-8CD6-47A9-A456-B94449C06504}" presName="diagram" presStyleCnt="0">
        <dgm:presLayoutVars>
          <dgm:chPref val="1"/>
          <dgm:dir/>
          <dgm:animOne val="branch"/>
          <dgm:animLvl val="lvl"/>
          <dgm:resizeHandles/>
        </dgm:presLayoutVars>
      </dgm:prSet>
      <dgm:spPr/>
      <dgm:t>
        <a:bodyPr/>
        <a:lstStyle/>
        <a:p>
          <a:endParaRPr lang="en-US"/>
        </a:p>
      </dgm:t>
    </dgm:pt>
    <dgm:pt modelId="{4ABCD3F8-DB74-479E-A182-A7A1E0133273}" type="pres">
      <dgm:prSet presAssocID="{3ABCFACB-42FC-472E-89FA-5D3078898259}" presName="root" presStyleCnt="0"/>
      <dgm:spPr/>
    </dgm:pt>
    <dgm:pt modelId="{E259B303-954C-475A-ABE8-2BA82228ACEB}" type="pres">
      <dgm:prSet presAssocID="{3ABCFACB-42FC-472E-89FA-5D3078898259}" presName="rootComposite" presStyleCnt="0"/>
      <dgm:spPr/>
    </dgm:pt>
    <dgm:pt modelId="{19649783-44F3-4D89-AF44-7A9165DCB7C2}" type="pres">
      <dgm:prSet presAssocID="{3ABCFACB-42FC-472E-89FA-5D3078898259}" presName="rootText" presStyleLbl="node1" presStyleIdx="0" presStyleCnt="1" custScaleX="152964" custScaleY="111427" custLinFactX="-65880" custLinFactNeighborX="-100000" custLinFactNeighborY="12614"/>
      <dgm:spPr/>
      <dgm:t>
        <a:bodyPr/>
        <a:lstStyle/>
        <a:p>
          <a:endParaRPr lang="en-US"/>
        </a:p>
      </dgm:t>
    </dgm:pt>
    <dgm:pt modelId="{DD153734-303A-41CC-BDBB-ABED9B786050}" type="pres">
      <dgm:prSet presAssocID="{3ABCFACB-42FC-472E-89FA-5D3078898259}" presName="rootConnector" presStyleLbl="node1" presStyleIdx="0" presStyleCnt="1"/>
      <dgm:spPr/>
      <dgm:t>
        <a:bodyPr/>
        <a:lstStyle/>
        <a:p>
          <a:endParaRPr lang="en-US"/>
        </a:p>
      </dgm:t>
    </dgm:pt>
    <dgm:pt modelId="{6121A31E-761B-4209-808C-0BA71018F397}" type="pres">
      <dgm:prSet presAssocID="{3ABCFACB-42FC-472E-89FA-5D3078898259}" presName="childShape" presStyleCnt="0"/>
      <dgm:spPr/>
    </dgm:pt>
    <dgm:pt modelId="{8D097FEC-420F-4036-88EB-353C8A4A1017}" type="pres">
      <dgm:prSet presAssocID="{F0086F23-C1E4-45FA-B2DF-1C2C41AB1DEB}" presName="Name13" presStyleLbl="parChTrans1D2" presStyleIdx="0" presStyleCnt="4"/>
      <dgm:spPr/>
      <dgm:t>
        <a:bodyPr/>
        <a:lstStyle/>
        <a:p>
          <a:endParaRPr lang="en-US"/>
        </a:p>
      </dgm:t>
    </dgm:pt>
    <dgm:pt modelId="{CA909236-64D5-4CD9-A264-B8AD71B70646}" type="pres">
      <dgm:prSet presAssocID="{BFABD77E-3B97-419E-901E-C528BCD5FE6D}" presName="childText" presStyleLbl="bgAcc1" presStyleIdx="0" presStyleCnt="4" custScaleX="346091" custScaleY="152399" custLinFactNeighborX="-7295" custLinFactNeighborY="-69922">
        <dgm:presLayoutVars>
          <dgm:bulletEnabled val="1"/>
        </dgm:presLayoutVars>
      </dgm:prSet>
      <dgm:spPr/>
      <dgm:t>
        <a:bodyPr/>
        <a:lstStyle/>
        <a:p>
          <a:endParaRPr lang="en-US"/>
        </a:p>
      </dgm:t>
    </dgm:pt>
    <dgm:pt modelId="{1671C058-FB34-446F-BC42-C0ECE6E33D61}" type="pres">
      <dgm:prSet presAssocID="{975B2BE3-FB2F-4915-BAA2-6970E4E7A6D9}" presName="Name13" presStyleLbl="parChTrans1D2" presStyleIdx="1" presStyleCnt="4"/>
      <dgm:spPr/>
      <dgm:t>
        <a:bodyPr/>
        <a:lstStyle/>
        <a:p>
          <a:endParaRPr lang="en-US"/>
        </a:p>
      </dgm:t>
    </dgm:pt>
    <dgm:pt modelId="{F0FC9BA9-CEBB-419D-9D30-F26FB97DA565}" type="pres">
      <dgm:prSet presAssocID="{754E6F32-B5B3-4FAE-AB2F-D67A792ACDD0}" presName="childText" presStyleLbl="bgAcc1" presStyleIdx="1" presStyleCnt="4" custScaleX="342849" custScaleY="169561" custLinFactX="15586" custLinFactNeighborX="100000" custLinFactNeighborY="-68803">
        <dgm:presLayoutVars>
          <dgm:bulletEnabled val="1"/>
        </dgm:presLayoutVars>
      </dgm:prSet>
      <dgm:spPr/>
      <dgm:t>
        <a:bodyPr/>
        <a:lstStyle/>
        <a:p>
          <a:endParaRPr lang="en-US"/>
        </a:p>
      </dgm:t>
    </dgm:pt>
    <dgm:pt modelId="{B43F3CAC-87CF-4DD1-8C46-973ED3602F34}" type="pres">
      <dgm:prSet presAssocID="{A1F932CB-727B-42F4-A49D-BB73A31F7E57}" presName="Name13" presStyleLbl="parChTrans1D2" presStyleIdx="2" presStyleCnt="4"/>
      <dgm:spPr/>
      <dgm:t>
        <a:bodyPr/>
        <a:lstStyle/>
        <a:p>
          <a:endParaRPr lang="en-US"/>
        </a:p>
      </dgm:t>
    </dgm:pt>
    <dgm:pt modelId="{88D6F214-464F-41BF-BA7A-6FAAF659D626}" type="pres">
      <dgm:prSet presAssocID="{EBE5C849-A093-45B0-9724-D0CDC6AAA0E2}" presName="childText" presStyleLbl="bgAcc1" presStyleIdx="2" presStyleCnt="4" custScaleX="339944" custScaleY="155515" custLinFactNeighborX="-4719" custLinFactNeighborY="-71763">
        <dgm:presLayoutVars>
          <dgm:bulletEnabled val="1"/>
        </dgm:presLayoutVars>
      </dgm:prSet>
      <dgm:spPr/>
      <dgm:t>
        <a:bodyPr/>
        <a:lstStyle/>
        <a:p>
          <a:endParaRPr lang="en-US"/>
        </a:p>
      </dgm:t>
    </dgm:pt>
    <dgm:pt modelId="{E0AA34D9-3FB3-4A3E-9B49-53CCCA67A0C0}" type="pres">
      <dgm:prSet presAssocID="{D5F0B1B7-FB78-4DC6-8DAC-7E7803387C3F}" presName="Name13" presStyleLbl="parChTrans1D2" presStyleIdx="3" presStyleCnt="4"/>
      <dgm:spPr/>
      <dgm:t>
        <a:bodyPr/>
        <a:lstStyle/>
        <a:p>
          <a:endParaRPr lang="en-US"/>
        </a:p>
      </dgm:t>
    </dgm:pt>
    <dgm:pt modelId="{7C37AC82-6634-4BE5-A54E-5ED81F0EBD91}" type="pres">
      <dgm:prSet presAssocID="{4F9D9726-F023-490B-90E1-9FFD6B703D19}" presName="childText" presStyleLbl="bgAcc1" presStyleIdx="3" presStyleCnt="4" custScaleX="346092" custScaleY="167041" custLinFactX="18253" custLinFactNeighborX="100000" custLinFactNeighborY="-73503">
        <dgm:presLayoutVars>
          <dgm:bulletEnabled val="1"/>
        </dgm:presLayoutVars>
      </dgm:prSet>
      <dgm:spPr/>
      <dgm:t>
        <a:bodyPr/>
        <a:lstStyle/>
        <a:p>
          <a:endParaRPr lang="en-US"/>
        </a:p>
      </dgm:t>
    </dgm:pt>
  </dgm:ptLst>
  <dgm:cxnLst>
    <dgm:cxn modelId="{A9A4E061-9993-4220-B11F-96ACEBAF384C}" type="presOf" srcId="{3ABCFACB-42FC-472E-89FA-5D3078898259}" destId="{DD153734-303A-41CC-BDBB-ABED9B786050}" srcOrd="1" destOrd="0" presId="urn:microsoft.com/office/officeart/2005/8/layout/hierarchy3"/>
    <dgm:cxn modelId="{6ED40187-704A-4221-A70B-80946A45AB88}" type="presOf" srcId="{975B2BE3-FB2F-4915-BAA2-6970E4E7A6D9}" destId="{1671C058-FB34-446F-BC42-C0ECE6E33D61}" srcOrd="0" destOrd="0" presId="urn:microsoft.com/office/officeart/2005/8/layout/hierarchy3"/>
    <dgm:cxn modelId="{2B00B3D5-5CB5-4BD6-8C79-5431113AA84F}" srcId="{DE900026-8CD6-47A9-A456-B94449C06504}" destId="{3ABCFACB-42FC-472E-89FA-5D3078898259}" srcOrd="0" destOrd="0" parTransId="{3A3EBB18-AB83-4C17-B79C-1B6D54291518}" sibTransId="{F07621D1-52D3-43E8-B2D1-660E2EA45C27}"/>
    <dgm:cxn modelId="{1567130F-4F56-419D-AFE0-173C40B694EB}" type="presOf" srcId="{EBE5C849-A093-45B0-9724-D0CDC6AAA0E2}" destId="{88D6F214-464F-41BF-BA7A-6FAAF659D626}" srcOrd="0" destOrd="0" presId="urn:microsoft.com/office/officeart/2005/8/layout/hierarchy3"/>
    <dgm:cxn modelId="{9D07F954-ACE8-4246-96A7-4C26FCC0805E}" type="presOf" srcId="{3ABCFACB-42FC-472E-89FA-5D3078898259}" destId="{19649783-44F3-4D89-AF44-7A9165DCB7C2}" srcOrd="0" destOrd="0" presId="urn:microsoft.com/office/officeart/2005/8/layout/hierarchy3"/>
    <dgm:cxn modelId="{81A683E0-840C-4FE1-8ABF-09BE409B06D1}" type="presOf" srcId="{D5F0B1B7-FB78-4DC6-8DAC-7E7803387C3F}" destId="{E0AA34D9-3FB3-4A3E-9B49-53CCCA67A0C0}" srcOrd="0" destOrd="0" presId="urn:microsoft.com/office/officeart/2005/8/layout/hierarchy3"/>
    <dgm:cxn modelId="{87797DE9-7905-4DB9-97A6-50188DB83805}" srcId="{3ABCFACB-42FC-472E-89FA-5D3078898259}" destId="{754E6F32-B5B3-4FAE-AB2F-D67A792ACDD0}" srcOrd="1" destOrd="0" parTransId="{975B2BE3-FB2F-4915-BAA2-6970E4E7A6D9}" sibTransId="{AC5330B2-91D5-48A8-A233-1795F83E810F}"/>
    <dgm:cxn modelId="{A2DAA9B5-E776-46AF-8554-60082A04E0F9}" srcId="{3ABCFACB-42FC-472E-89FA-5D3078898259}" destId="{4F9D9726-F023-490B-90E1-9FFD6B703D19}" srcOrd="3" destOrd="0" parTransId="{D5F0B1B7-FB78-4DC6-8DAC-7E7803387C3F}" sibTransId="{D440B431-4438-4001-8FA2-8D9F5048CD5C}"/>
    <dgm:cxn modelId="{C831FBB3-CFC0-426A-92E5-6D860644D209}" type="presOf" srcId="{DE900026-8CD6-47A9-A456-B94449C06504}" destId="{EE6B108D-D1D2-4A3E-94BA-789195A0F990}" srcOrd="0" destOrd="0" presId="urn:microsoft.com/office/officeart/2005/8/layout/hierarchy3"/>
    <dgm:cxn modelId="{09D6C2B6-BA0F-4DD1-AAD9-12B80E46CC10}" type="presOf" srcId="{4F9D9726-F023-490B-90E1-9FFD6B703D19}" destId="{7C37AC82-6634-4BE5-A54E-5ED81F0EBD91}" srcOrd="0" destOrd="0" presId="urn:microsoft.com/office/officeart/2005/8/layout/hierarchy3"/>
    <dgm:cxn modelId="{8DDD8184-B0AD-474F-BC54-541425BDEA37}" type="presOf" srcId="{A1F932CB-727B-42F4-A49D-BB73A31F7E57}" destId="{B43F3CAC-87CF-4DD1-8C46-973ED3602F34}" srcOrd="0" destOrd="0" presId="urn:microsoft.com/office/officeart/2005/8/layout/hierarchy3"/>
    <dgm:cxn modelId="{E5BB0B4A-79C6-4F18-AC4C-20D2C90223EB}" type="presOf" srcId="{BFABD77E-3B97-419E-901E-C528BCD5FE6D}" destId="{CA909236-64D5-4CD9-A264-B8AD71B70646}" srcOrd="0" destOrd="0" presId="urn:microsoft.com/office/officeart/2005/8/layout/hierarchy3"/>
    <dgm:cxn modelId="{1A303DF0-7EF0-4876-B11A-A17BBF74595B}" srcId="{3ABCFACB-42FC-472E-89FA-5D3078898259}" destId="{BFABD77E-3B97-419E-901E-C528BCD5FE6D}" srcOrd="0" destOrd="0" parTransId="{F0086F23-C1E4-45FA-B2DF-1C2C41AB1DEB}" sibTransId="{8DF82AAF-0187-4E37-9AC3-21D5CA033DCD}"/>
    <dgm:cxn modelId="{641DEFCF-0F09-4CBC-BFE5-126A766A7B2E}" type="presOf" srcId="{F0086F23-C1E4-45FA-B2DF-1C2C41AB1DEB}" destId="{8D097FEC-420F-4036-88EB-353C8A4A1017}" srcOrd="0" destOrd="0" presId="urn:microsoft.com/office/officeart/2005/8/layout/hierarchy3"/>
    <dgm:cxn modelId="{52B76C89-A000-489B-A6B9-58A9AE2D57A2}" srcId="{3ABCFACB-42FC-472E-89FA-5D3078898259}" destId="{EBE5C849-A093-45B0-9724-D0CDC6AAA0E2}" srcOrd="2" destOrd="0" parTransId="{A1F932CB-727B-42F4-A49D-BB73A31F7E57}" sibTransId="{B257E68C-6EFA-46DE-A385-F9C17D181E84}"/>
    <dgm:cxn modelId="{EDBAC2C7-4CB3-4D92-A6CE-CC85376BC75C}" type="presOf" srcId="{754E6F32-B5B3-4FAE-AB2F-D67A792ACDD0}" destId="{F0FC9BA9-CEBB-419D-9D30-F26FB97DA565}" srcOrd="0" destOrd="0" presId="urn:microsoft.com/office/officeart/2005/8/layout/hierarchy3"/>
    <dgm:cxn modelId="{56D7C93A-477F-41F9-A27E-BD68D0E2F80C}" type="presParOf" srcId="{EE6B108D-D1D2-4A3E-94BA-789195A0F990}" destId="{4ABCD3F8-DB74-479E-A182-A7A1E0133273}" srcOrd="0" destOrd="0" presId="urn:microsoft.com/office/officeart/2005/8/layout/hierarchy3"/>
    <dgm:cxn modelId="{AF1BD28F-F257-4450-9F78-A8D83036CEA2}" type="presParOf" srcId="{4ABCD3F8-DB74-479E-A182-A7A1E0133273}" destId="{E259B303-954C-475A-ABE8-2BA82228ACEB}" srcOrd="0" destOrd="0" presId="urn:microsoft.com/office/officeart/2005/8/layout/hierarchy3"/>
    <dgm:cxn modelId="{84CC5BEB-CF56-4DF9-93B1-D85322B44572}" type="presParOf" srcId="{E259B303-954C-475A-ABE8-2BA82228ACEB}" destId="{19649783-44F3-4D89-AF44-7A9165DCB7C2}" srcOrd="0" destOrd="0" presId="urn:microsoft.com/office/officeart/2005/8/layout/hierarchy3"/>
    <dgm:cxn modelId="{717A0006-D060-41FA-83BF-27EDFEEF2B1E}" type="presParOf" srcId="{E259B303-954C-475A-ABE8-2BA82228ACEB}" destId="{DD153734-303A-41CC-BDBB-ABED9B786050}" srcOrd="1" destOrd="0" presId="urn:microsoft.com/office/officeart/2005/8/layout/hierarchy3"/>
    <dgm:cxn modelId="{E095DAD2-6B76-43ED-B225-4A1FED56CF48}" type="presParOf" srcId="{4ABCD3F8-DB74-479E-A182-A7A1E0133273}" destId="{6121A31E-761B-4209-808C-0BA71018F397}" srcOrd="1" destOrd="0" presId="urn:microsoft.com/office/officeart/2005/8/layout/hierarchy3"/>
    <dgm:cxn modelId="{A31A9566-EF52-407B-8CCB-A401EBEE18C6}" type="presParOf" srcId="{6121A31E-761B-4209-808C-0BA71018F397}" destId="{8D097FEC-420F-4036-88EB-353C8A4A1017}" srcOrd="0" destOrd="0" presId="urn:microsoft.com/office/officeart/2005/8/layout/hierarchy3"/>
    <dgm:cxn modelId="{AD76105B-CC50-4925-AB6F-F6676E951536}" type="presParOf" srcId="{6121A31E-761B-4209-808C-0BA71018F397}" destId="{CA909236-64D5-4CD9-A264-B8AD71B70646}" srcOrd="1" destOrd="0" presId="urn:microsoft.com/office/officeart/2005/8/layout/hierarchy3"/>
    <dgm:cxn modelId="{929207A9-6E78-4974-A408-BD8522D30D18}" type="presParOf" srcId="{6121A31E-761B-4209-808C-0BA71018F397}" destId="{1671C058-FB34-446F-BC42-C0ECE6E33D61}" srcOrd="2" destOrd="0" presId="urn:microsoft.com/office/officeart/2005/8/layout/hierarchy3"/>
    <dgm:cxn modelId="{8CED39CD-5465-4E61-8F14-22214DEE4B35}" type="presParOf" srcId="{6121A31E-761B-4209-808C-0BA71018F397}" destId="{F0FC9BA9-CEBB-419D-9D30-F26FB97DA565}" srcOrd="3" destOrd="0" presId="urn:microsoft.com/office/officeart/2005/8/layout/hierarchy3"/>
    <dgm:cxn modelId="{0F1A35B9-022C-47F1-941B-EA75A5C8F7EF}" type="presParOf" srcId="{6121A31E-761B-4209-808C-0BA71018F397}" destId="{B43F3CAC-87CF-4DD1-8C46-973ED3602F34}" srcOrd="4" destOrd="0" presId="urn:microsoft.com/office/officeart/2005/8/layout/hierarchy3"/>
    <dgm:cxn modelId="{DBBEBD3D-FE0E-407D-B813-6FC3713CFA06}" type="presParOf" srcId="{6121A31E-761B-4209-808C-0BA71018F397}" destId="{88D6F214-464F-41BF-BA7A-6FAAF659D626}" srcOrd="5" destOrd="0" presId="urn:microsoft.com/office/officeart/2005/8/layout/hierarchy3"/>
    <dgm:cxn modelId="{7031811E-4500-4290-ABBD-377755D01727}" type="presParOf" srcId="{6121A31E-761B-4209-808C-0BA71018F397}" destId="{E0AA34D9-3FB3-4A3E-9B49-53CCCA67A0C0}" srcOrd="6" destOrd="0" presId="urn:microsoft.com/office/officeart/2005/8/layout/hierarchy3"/>
    <dgm:cxn modelId="{026D0BE1-2760-433E-B3FB-D16F40E3F075}" type="presParOf" srcId="{6121A31E-761B-4209-808C-0BA71018F397}" destId="{7C37AC82-6634-4BE5-A54E-5ED81F0EBD91}"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7F150-FD91-4999-B442-9E2432134F8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F2A21454-A73E-4767-8E2F-C3974A904728}">
      <dgm:prSet phldrT="[Text]" custT="1"/>
      <dgm:spPr/>
      <dgm:t>
        <a:bodyPr/>
        <a:lstStyle/>
        <a:p>
          <a:r>
            <a:rPr lang="en-US" sz="2000" dirty="0" smtClean="0"/>
            <a:t>Commit to structural and policy changes that support cultural diversity.</a:t>
          </a:r>
          <a:endParaRPr lang="en-US" sz="2000" dirty="0"/>
        </a:p>
      </dgm:t>
    </dgm:pt>
    <dgm:pt modelId="{849C3A89-4112-48D9-8465-1FE380F145F3}" type="parTrans" cxnId="{22B5FA71-BFF7-485C-8E0F-322209C78E42}">
      <dgm:prSet/>
      <dgm:spPr/>
      <dgm:t>
        <a:bodyPr/>
        <a:lstStyle/>
        <a:p>
          <a:endParaRPr lang="en-US"/>
        </a:p>
      </dgm:t>
    </dgm:pt>
    <dgm:pt modelId="{DDBFBC00-5C54-44E6-A3EC-DDC2188BEF93}" type="sibTrans" cxnId="{22B5FA71-BFF7-485C-8E0F-322209C78E42}">
      <dgm:prSet/>
      <dgm:spPr/>
      <dgm:t>
        <a:bodyPr/>
        <a:lstStyle/>
        <a:p>
          <a:endParaRPr lang="en-US"/>
        </a:p>
      </dgm:t>
    </dgm:pt>
    <dgm:pt modelId="{A0718821-C65D-4621-B3EE-BBB93DB0FBEC}">
      <dgm:prSet phldrT="[Text]" custT="1"/>
      <dgm:spPr/>
      <dgm:t>
        <a:bodyPr/>
        <a:lstStyle/>
        <a:p>
          <a:r>
            <a:rPr lang="en-US" sz="2000" dirty="0" smtClean="0"/>
            <a:t>Make policies and practices fluid to accommodate necessary adjustments.</a:t>
          </a:r>
          <a:endParaRPr lang="en-US" sz="2000" dirty="0"/>
        </a:p>
      </dgm:t>
    </dgm:pt>
    <dgm:pt modelId="{97CFA71E-5556-4F18-B5FE-3AB7A96C2417}" type="parTrans" cxnId="{F70DC4D9-2C2A-4E4D-878A-A8A15147CD67}">
      <dgm:prSet/>
      <dgm:spPr/>
      <dgm:t>
        <a:bodyPr/>
        <a:lstStyle/>
        <a:p>
          <a:endParaRPr lang="en-US"/>
        </a:p>
      </dgm:t>
    </dgm:pt>
    <dgm:pt modelId="{07E20D19-37CC-4FCD-B116-1B6CBBE54D8C}" type="sibTrans" cxnId="{F70DC4D9-2C2A-4E4D-878A-A8A15147CD67}">
      <dgm:prSet/>
      <dgm:spPr/>
      <dgm:t>
        <a:bodyPr/>
        <a:lstStyle/>
        <a:p>
          <a:endParaRPr lang="en-US"/>
        </a:p>
      </dgm:t>
    </dgm:pt>
    <dgm:pt modelId="{170E23E9-1965-4E11-8118-B785E7F00051}">
      <dgm:prSet phldrT="[Text]"/>
      <dgm:spPr/>
      <dgm:t>
        <a:bodyPr/>
        <a:lstStyle/>
        <a:p>
          <a:r>
            <a:rPr lang="en-US" dirty="0" smtClean="0"/>
            <a:t>It helps us:</a:t>
          </a:r>
          <a:endParaRPr lang="en-US" dirty="0"/>
        </a:p>
      </dgm:t>
    </dgm:pt>
    <dgm:pt modelId="{A91E1165-81D1-4CAF-825D-9ADC9F5A6500}" type="sibTrans" cxnId="{C94BC498-7E97-4EC2-85D6-AB31CFB0710D}">
      <dgm:prSet/>
      <dgm:spPr/>
      <dgm:t>
        <a:bodyPr/>
        <a:lstStyle/>
        <a:p>
          <a:endParaRPr lang="en-US"/>
        </a:p>
      </dgm:t>
    </dgm:pt>
    <dgm:pt modelId="{1D226E1D-EFBF-4E9E-83BE-02217BAE7ED4}" type="parTrans" cxnId="{C94BC498-7E97-4EC2-85D6-AB31CFB0710D}">
      <dgm:prSet/>
      <dgm:spPr/>
      <dgm:t>
        <a:bodyPr/>
        <a:lstStyle/>
        <a:p>
          <a:endParaRPr lang="en-US"/>
        </a:p>
      </dgm:t>
    </dgm:pt>
    <dgm:pt modelId="{D2FB29AF-DF70-42BE-88C2-7DBD48625242}" type="pres">
      <dgm:prSet presAssocID="{E3A7F150-FD91-4999-B442-9E2432134F8A}" presName="diagram" presStyleCnt="0">
        <dgm:presLayoutVars>
          <dgm:chPref val="1"/>
          <dgm:dir/>
          <dgm:animOne val="branch"/>
          <dgm:animLvl val="lvl"/>
          <dgm:resizeHandles/>
        </dgm:presLayoutVars>
      </dgm:prSet>
      <dgm:spPr/>
      <dgm:t>
        <a:bodyPr/>
        <a:lstStyle/>
        <a:p>
          <a:endParaRPr lang="en-US"/>
        </a:p>
      </dgm:t>
    </dgm:pt>
    <dgm:pt modelId="{58A2E609-B54D-46D0-BC6D-756F6991DA4F}" type="pres">
      <dgm:prSet presAssocID="{170E23E9-1965-4E11-8118-B785E7F00051}" presName="root" presStyleCnt="0"/>
      <dgm:spPr/>
    </dgm:pt>
    <dgm:pt modelId="{5B50A5BA-BF6C-4FC5-B132-0425DBCDDCB4}" type="pres">
      <dgm:prSet presAssocID="{170E23E9-1965-4E11-8118-B785E7F00051}" presName="rootComposite" presStyleCnt="0"/>
      <dgm:spPr/>
    </dgm:pt>
    <dgm:pt modelId="{C3DB8390-1CBF-41E0-AF93-A54725F118FE}" type="pres">
      <dgm:prSet presAssocID="{170E23E9-1965-4E11-8118-B785E7F00051}" presName="rootText" presStyleLbl="node1" presStyleIdx="0" presStyleCnt="1" custScaleX="62817" custScaleY="42893" custLinFactX="-100000" custLinFactNeighborX="-171641" custLinFactNeighborY="13085"/>
      <dgm:spPr/>
      <dgm:t>
        <a:bodyPr/>
        <a:lstStyle/>
        <a:p>
          <a:endParaRPr lang="en-US"/>
        </a:p>
      </dgm:t>
    </dgm:pt>
    <dgm:pt modelId="{D5ACA3DD-7DF0-434A-8720-4D82AAA37F28}" type="pres">
      <dgm:prSet presAssocID="{170E23E9-1965-4E11-8118-B785E7F00051}" presName="rootConnector" presStyleLbl="node1" presStyleIdx="0" presStyleCnt="1"/>
      <dgm:spPr/>
      <dgm:t>
        <a:bodyPr/>
        <a:lstStyle/>
        <a:p>
          <a:endParaRPr lang="en-US"/>
        </a:p>
      </dgm:t>
    </dgm:pt>
    <dgm:pt modelId="{0F312A9C-D52B-46D5-A6DC-C59606E9DF38}" type="pres">
      <dgm:prSet presAssocID="{170E23E9-1965-4E11-8118-B785E7F00051}" presName="childShape" presStyleCnt="0"/>
      <dgm:spPr/>
    </dgm:pt>
    <dgm:pt modelId="{267DAA62-130F-4BA3-9C88-3A6F12506605}" type="pres">
      <dgm:prSet presAssocID="{849C3A89-4112-48D9-8465-1FE380F145F3}" presName="Name13" presStyleLbl="parChTrans1D2" presStyleIdx="0" presStyleCnt="2"/>
      <dgm:spPr/>
      <dgm:t>
        <a:bodyPr/>
        <a:lstStyle/>
        <a:p>
          <a:endParaRPr lang="en-US"/>
        </a:p>
      </dgm:t>
    </dgm:pt>
    <dgm:pt modelId="{6B705E44-2864-4B54-B53C-1CF646559D06}" type="pres">
      <dgm:prSet presAssocID="{F2A21454-A73E-4767-8E2F-C3974A904728}" presName="childText" presStyleLbl="bgAcc1" presStyleIdx="0" presStyleCnt="2" custScaleX="147210" custScaleY="75795" custLinFactNeighborX="-16221" custLinFactNeighborY="-2019">
        <dgm:presLayoutVars>
          <dgm:bulletEnabled val="1"/>
        </dgm:presLayoutVars>
      </dgm:prSet>
      <dgm:spPr/>
      <dgm:t>
        <a:bodyPr/>
        <a:lstStyle/>
        <a:p>
          <a:endParaRPr lang="en-US"/>
        </a:p>
      </dgm:t>
    </dgm:pt>
    <dgm:pt modelId="{F6BF04B0-045E-41DA-99B6-5722F375D73A}" type="pres">
      <dgm:prSet presAssocID="{97CFA71E-5556-4F18-B5FE-3AB7A96C2417}" presName="Name13" presStyleLbl="parChTrans1D2" presStyleIdx="1" presStyleCnt="2"/>
      <dgm:spPr/>
      <dgm:t>
        <a:bodyPr/>
        <a:lstStyle/>
        <a:p>
          <a:endParaRPr lang="en-US"/>
        </a:p>
      </dgm:t>
    </dgm:pt>
    <dgm:pt modelId="{E1F1F78B-18F0-4EC1-A068-A3ED3C887F53}" type="pres">
      <dgm:prSet presAssocID="{A0718821-C65D-4621-B3EE-BBB93DB0FBEC}" presName="childText" presStyleLbl="bgAcc1" presStyleIdx="1" presStyleCnt="2" custScaleX="133315" custScaleY="80619" custLinFactNeighborX="7384" custLinFactNeighborY="-17147">
        <dgm:presLayoutVars>
          <dgm:bulletEnabled val="1"/>
        </dgm:presLayoutVars>
      </dgm:prSet>
      <dgm:spPr/>
      <dgm:t>
        <a:bodyPr/>
        <a:lstStyle/>
        <a:p>
          <a:endParaRPr lang="en-US"/>
        </a:p>
      </dgm:t>
    </dgm:pt>
  </dgm:ptLst>
  <dgm:cxnLst>
    <dgm:cxn modelId="{F70DC4D9-2C2A-4E4D-878A-A8A15147CD67}" srcId="{170E23E9-1965-4E11-8118-B785E7F00051}" destId="{A0718821-C65D-4621-B3EE-BBB93DB0FBEC}" srcOrd="1" destOrd="0" parTransId="{97CFA71E-5556-4F18-B5FE-3AB7A96C2417}" sibTransId="{07E20D19-37CC-4FCD-B116-1B6CBBE54D8C}"/>
    <dgm:cxn modelId="{28AE1DC0-D746-4039-8875-DF0BB0ED5073}" type="presOf" srcId="{A0718821-C65D-4621-B3EE-BBB93DB0FBEC}" destId="{E1F1F78B-18F0-4EC1-A068-A3ED3C887F53}" srcOrd="0" destOrd="0" presId="urn:microsoft.com/office/officeart/2005/8/layout/hierarchy3"/>
    <dgm:cxn modelId="{D6293855-3D68-4BB9-9E33-2FD0DC319F00}" type="presOf" srcId="{849C3A89-4112-48D9-8465-1FE380F145F3}" destId="{267DAA62-130F-4BA3-9C88-3A6F12506605}" srcOrd="0" destOrd="0" presId="urn:microsoft.com/office/officeart/2005/8/layout/hierarchy3"/>
    <dgm:cxn modelId="{22B5FA71-BFF7-485C-8E0F-322209C78E42}" srcId="{170E23E9-1965-4E11-8118-B785E7F00051}" destId="{F2A21454-A73E-4767-8E2F-C3974A904728}" srcOrd="0" destOrd="0" parTransId="{849C3A89-4112-48D9-8465-1FE380F145F3}" sibTransId="{DDBFBC00-5C54-44E6-A3EC-DDC2188BEF93}"/>
    <dgm:cxn modelId="{E9AF2F64-C681-46B4-91D6-2317B07D4125}" type="presOf" srcId="{170E23E9-1965-4E11-8118-B785E7F00051}" destId="{D5ACA3DD-7DF0-434A-8720-4D82AAA37F28}" srcOrd="1" destOrd="0" presId="urn:microsoft.com/office/officeart/2005/8/layout/hierarchy3"/>
    <dgm:cxn modelId="{C94BC498-7E97-4EC2-85D6-AB31CFB0710D}" srcId="{E3A7F150-FD91-4999-B442-9E2432134F8A}" destId="{170E23E9-1965-4E11-8118-B785E7F00051}" srcOrd="0" destOrd="0" parTransId="{1D226E1D-EFBF-4E9E-83BE-02217BAE7ED4}" sibTransId="{A91E1165-81D1-4CAF-825D-9ADC9F5A6500}"/>
    <dgm:cxn modelId="{370DD93C-D2DB-4739-AAE3-7D231FA80E68}" type="presOf" srcId="{170E23E9-1965-4E11-8118-B785E7F00051}" destId="{C3DB8390-1CBF-41E0-AF93-A54725F118FE}" srcOrd="0" destOrd="0" presId="urn:microsoft.com/office/officeart/2005/8/layout/hierarchy3"/>
    <dgm:cxn modelId="{F55376EE-2AA0-41B7-9417-5F4EA6B2AE0B}" type="presOf" srcId="{F2A21454-A73E-4767-8E2F-C3974A904728}" destId="{6B705E44-2864-4B54-B53C-1CF646559D06}" srcOrd="0" destOrd="0" presId="urn:microsoft.com/office/officeart/2005/8/layout/hierarchy3"/>
    <dgm:cxn modelId="{5F8EB322-9445-4122-8745-22F504D4757C}" type="presOf" srcId="{97CFA71E-5556-4F18-B5FE-3AB7A96C2417}" destId="{F6BF04B0-045E-41DA-99B6-5722F375D73A}" srcOrd="0" destOrd="0" presId="urn:microsoft.com/office/officeart/2005/8/layout/hierarchy3"/>
    <dgm:cxn modelId="{DC9A66BA-8B4E-4CD3-B7E3-A8D1B6C21BD3}" type="presOf" srcId="{E3A7F150-FD91-4999-B442-9E2432134F8A}" destId="{D2FB29AF-DF70-42BE-88C2-7DBD48625242}" srcOrd="0" destOrd="0" presId="urn:microsoft.com/office/officeart/2005/8/layout/hierarchy3"/>
    <dgm:cxn modelId="{FA065696-A77F-4389-9E7E-D473C4DF2E0D}" type="presParOf" srcId="{D2FB29AF-DF70-42BE-88C2-7DBD48625242}" destId="{58A2E609-B54D-46D0-BC6D-756F6991DA4F}" srcOrd="0" destOrd="0" presId="urn:microsoft.com/office/officeart/2005/8/layout/hierarchy3"/>
    <dgm:cxn modelId="{D16AECA3-A237-43F0-9445-70E44E8CE4F5}" type="presParOf" srcId="{58A2E609-B54D-46D0-BC6D-756F6991DA4F}" destId="{5B50A5BA-BF6C-4FC5-B132-0425DBCDDCB4}" srcOrd="0" destOrd="0" presId="urn:microsoft.com/office/officeart/2005/8/layout/hierarchy3"/>
    <dgm:cxn modelId="{9A1484FD-5736-4A19-A4A0-17AC6B789EE9}" type="presParOf" srcId="{5B50A5BA-BF6C-4FC5-B132-0425DBCDDCB4}" destId="{C3DB8390-1CBF-41E0-AF93-A54725F118FE}" srcOrd="0" destOrd="0" presId="urn:microsoft.com/office/officeart/2005/8/layout/hierarchy3"/>
    <dgm:cxn modelId="{9C3FE180-9A08-4EBD-8E6C-5CDA3CF74BF6}" type="presParOf" srcId="{5B50A5BA-BF6C-4FC5-B132-0425DBCDDCB4}" destId="{D5ACA3DD-7DF0-434A-8720-4D82AAA37F28}" srcOrd="1" destOrd="0" presId="urn:microsoft.com/office/officeart/2005/8/layout/hierarchy3"/>
    <dgm:cxn modelId="{07BFB9F7-1F76-465E-BEEF-3D37CA8B4899}" type="presParOf" srcId="{58A2E609-B54D-46D0-BC6D-756F6991DA4F}" destId="{0F312A9C-D52B-46D5-A6DC-C59606E9DF38}" srcOrd="1" destOrd="0" presId="urn:microsoft.com/office/officeart/2005/8/layout/hierarchy3"/>
    <dgm:cxn modelId="{F2E0F7DC-F384-43FB-96B7-7827A50FE8D9}" type="presParOf" srcId="{0F312A9C-D52B-46D5-A6DC-C59606E9DF38}" destId="{267DAA62-130F-4BA3-9C88-3A6F12506605}" srcOrd="0" destOrd="0" presId="urn:microsoft.com/office/officeart/2005/8/layout/hierarchy3"/>
    <dgm:cxn modelId="{28DC8EF7-CB3D-46FF-A34D-93FD138CBFE3}" type="presParOf" srcId="{0F312A9C-D52B-46D5-A6DC-C59606E9DF38}" destId="{6B705E44-2864-4B54-B53C-1CF646559D06}" srcOrd="1" destOrd="0" presId="urn:microsoft.com/office/officeart/2005/8/layout/hierarchy3"/>
    <dgm:cxn modelId="{197B4C58-9F87-48DE-951E-09CB6809F726}" type="presParOf" srcId="{0F312A9C-D52B-46D5-A6DC-C59606E9DF38}" destId="{F6BF04B0-045E-41DA-99B6-5722F375D73A}" srcOrd="2" destOrd="0" presId="urn:microsoft.com/office/officeart/2005/8/layout/hierarchy3"/>
    <dgm:cxn modelId="{3F430DE0-DB1F-40EB-9A3D-D45CB6FFEECC}" type="presParOf" srcId="{0F312A9C-D52B-46D5-A6DC-C59606E9DF38}" destId="{E1F1F78B-18F0-4EC1-A068-A3ED3C887F53}"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450244-EB01-4057-B07F-A99D77A6CBF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A3A62D08-7967-43BC-8F4A-1EA9063F1BC9}">
      <dgm:prSet phldrT="[Text]"/>
      <dgm:spPr/>
      <dgm:t>
        <a:bodyPr/>
        <a:lstStyle/>
        <a:p>
          <a:r>
            <a:rPr lang="en-US" dirty="0" smtClean="0"/>
            <a:t>It helps us:</a:t>
          </a:r>
          <a:endParaRPr lang="en-US" dirty="0"/>
        </a:p>
      </dgm:t>
    </dgm:pt>
    <dgm:pt modelId="{3B799011-E8E7-49DF-9BA5-4E7C96A5264C}" type="parTrans" cxnId="{822CCE5D-E6EE-47E7-8AB5-BCA69D1B8255}">
      <dgm:prSet/>
      <dgm:spPr/>
      <dgm:t>
        <a:bodyPr/>
        <a:lstStyle/>
        <a:p>
          <a:endParaRPr lang="en-US"/>
        </a:p>
      </dgm:t>
    </dgm:pt>
    <dgm:pt modelId="{55E8E07E-AB40-4A39-8350-5B11DF808504}" type="sibTrans" cxnId="{822CCE5D-E6EE-47E7-8AB5-BCA69D1B8255}">
      <dgm:prSet/>
      <dgm:spPr/>
      <dgm:t>
        <a:bodyPr/>
        <a:lstStyle/>
        <a:p>
          <a:endParaRPr lang="en-US"/>
        </a:p>
      </dgm:t>
    </dgm:pt>
    <dgm:pt modelId="{B80C0496-3B68-4B18-9197-134D3D8A0D53}">
      <dgm:prSet phldrT="[Text]" custT="1"/>
      <dgm:spPr/>
      <dgm:t>
        <a:bodyPr/>
        <a:lstStyle/>
        <a:p>
          <a:r>
            <a:rPr lang="en-US" sz="1600" dirty="0" smtClean="0"/>
            <a:t>Appreciate who an individual is from their cultural perspective and how this shapes the lens through which they see others and the world.</a:t>
          </a:r>
          <a:endParaRPr lang="en-US" sz="1600" dirty="0"/>
        </a:p>
      </dgm:t>
    </dgm:pt>
    <dgm:pt modelId="{BB4C6787-3366-47D9-AC4D-5671C0B45EA6}" type="parTrans" cxnId="{ABA95108-AFBC-4E07-A2A1-720ABD79ED81}">
      <dgm:prSet/>
      <dgm:spPr/>
      <dgm:t>
        <a:bodyPr/>
        <a:lstStyle/>
        <a:p>
          <a:endParaRPr lang="en-US"/>
        </a:p>
      </dgm:t>
    </dgm:pt>
    <dgm:pt modelId="{99B911C5-F7EE-4EC3-A5E3-D3BFB43CE597}" type="sibTrans" cxnId="{ABA95108-AFBC-4E07-A2A1-720ABD79ED81}">
      <dgm:prSet/>
      <dgm:spPr/>
      <dgm:t>
        <a:bodyPr/>
        <a:lstStyle/>
        <a:p>
          <a:endParaRPr lang="en-US"/>
        </a:p>
      </dgm:t>
    </dgm:pt>
    <dgm:pt modelId="{F28ABDB3-8B53-4778-B925-CEE48C929A0C}">
      <dgm:prSet phldrT="[Text]" custT="1"/>
      <dgm:spPr/>
      <dgm:t>
        <a:bodyPr/>
        <a:lstStyle/>
        <a:p>
          <a:r>
            <a:rPr lang="en-US" sz="1600" dirty="0" smtClean="0"/>
            <a:t>Acknowledge that no one can know all there is to know about individuals or the world.</a:t>
          </a:r>
          <a:endParaRPr lang="en-US" sz="1600" dirty="0"/>
        </a:p>
      </dgm:t>
    </dgm:pt>
    <dgm:pt modelId="{59E9E0FD-D02F-41EC-8910-F326CFFC274A}" type="parTrans" cxnId="{7C808B16-A11E-4334-94F1-4C00CC56FFDB}">
      <dgm:prSet/>
      <dgm:spPr/>
      <dgm:t>
        <a:bodyPr/>
        <a:lstStyle/>
        <a:p>
          <a:endParaRPr lang="en-US"/>
        </a:p>
      </dgm:t>
    </dgm:pt>
    <dgm:pt modelId="{067FA68C-8369-4D9A-9C3E-3409BA4ABA6A}" type="sibTrans" cxnId="{7C808B16-A11E-4334-94F1-4C00CC56FFDB}">
      <dgm:prSet/>
      <dgm:spPr/>
      <dgm:t>
        <a:bodyPr/>
        <a:lstStyle/>
        <a:p>
          <a:endParaRPr lang="en-US"/>
        </a:p>
      </dgm:t>
    </dgm:pt>
    <dgm:pt modelId="{9E26136D-F458-4553-8901-079D7C3364BC}">
      <dgm:prSet custT="1"/>
      <dgm:spPr/>
      <dgm:t>
        <a:bodyPr/>
        <a:lstStyle/>
        <a:p>
          <a:r>
            <a:rPr lang="en-US" sz="1600" dirty="0" smtClean="0"/>
            <a:t>Know that the experiences of others – coworkers and those you/we are helping, requires that you/we be open and understanding of their point of view.</a:t>
          </a:r>
          <a:endParaRPr lang="en-US" sz="1600" dirty="0"/>
        </a:p>
      </dgm:t>
    </dgm:pt>
    <dgm:pt modelId="{CEB0E975-4206-4489-9CFC-E116F387741F}" type="parTrans" cxnId="{82C4B3CE-4A44-44F9-A301-2C0B89802C4F}">
      <dgm:prSet/>
      <dgm:spPr/>
      <dgm:t>
        <a:bodyPr/>
        <a:lstStyle/>
        <a:p>
          <a:endParaRPr lang="en-US"/>
        </a:p>
      </dgm:t>
    </dgm:pt>
    <dgm:pt modelId="{7FB5BF21-AED8-4DFF-B770-2E51F1D7663D}" type="sibTrans" cxnId="{82C4B3CE-4A44-44F9-A301-2C0B89802C4F}">
      <dgm:prSet/>
      <dgm:spPr/>
      <dgm:t>
        <a:bodyPr/>
        <a:lstStyle/>
        <a:p>
          <a:endParaRPr lang="en-US"/>
        </a:p>
      </dgm:t>
    </dgm:pt>
    <dgm:pt modelId="{4901A584-977E-4A95-AF8A-C16D7C166860}" type="pres">
      <dgm:prSet presAssocID="{4D450244-EB01-4057-B07F-A99D77A6CBFA}" presName="diagram" presStyleCnt="0">
        <dgm:presLayoutVars>
          <dgm:chPref val="1"/>
          <dgm:dir/>
          <dgm:animOne val="branch"/>
          <dgm:animLvl val="lvl"/>
          <dgm:resizeHandles/>
        </dgm:presLayoutVars>
      </dgm:prSet>
      <dgm:spPr/>
      <dgm:t>
        <a:bodyPr/>
        <a:lstStyle/>
        <a:p>
          <a:endParaRPr lang="en-US"/>
        </a:p>
      </dgm:t>
    </dgm:pt>
    <dgm:pt modelId="{A9E1AB29-6D74-48FA-A4E4-8EB18A73A75A}" type="pres">
      <dgm:prSet presAssocID="{A3A62D08-7967-43BC-8F4A-1EA9063F1BC9}" presName="root" presStyleCnt="0"/>
      <dgm:spPr/>
    </dgm:pt>
    <dgm:pt modelId="{FC18C0AA-D58A-4004-BD56-43FBC4223532}" type="pres">
      <dgm:prSet presAssocID="{A3A62D08-7967-43BC-8F4A-1EA9063F1BC9}" presName="rootComposite" presStyleCnt="0"/>
      <dgm:spPr/>
    </dgm:pt>
    <dgm:pt modelId="{7B807B08-C3E9-4D1B-B2FF-EC879455D2EC}" type="pres">
      <dgm:prSet presAssocID="{A3A62D08-7967-43BC-8F4A-1EA9063F1BC9}" presName="rootText" presStyleLbl="node1" presStyleIdx="0" presStyleCnt="1" custScaleX="76702" custScaleY="58723" custLinFactX="-68537" custLinFactNeighborX="-100000" custLinFactNeighborY="-8841"/>
      <dgm:spPr/>
      <dgm:t>
        <a:bodyPr/>
        <a:lstStyle/>
        <a:p>
          <a:endParaRPr lang="en-US"/>
        </a:p>
      </dgm:t>
    </dgm:pt>
    <dgm:pt modelId="{E960F276-B987-4C15-9601-689539B67266}" type="pres">
      <dgm:prSet presAssocID="{A3A62D08-7967-43BC-8F4A-1EA9063F1BC9}" presName="rootConnector" presStyleLbl="node1" presStyleIdx="0" presStyleCnt="1"/>
      <dgm:spPr/>
      <dgm:t>
        <a:bodyPr/>
        <a:lstStyle/>
        <a:p>
          <a:endParaRPr lang="en-US"/>
        </a:p>
      </dgm:t>
    </dgm:pt>
    <dgm:pt modelId="{601FD8A9-66C1-4BAA-8886-9E262989BDA3}" type="pres">
      <dgm:prSet presAssocID="{A3A62D08-7967-43BC-8F4A-1EA9063F1BC9}" presName="childShape" presStyleCnt="0"/>
      <dgm:spPr/>
    </dgm:pt>
    <dgm:pt modelId="{98879389-CE02-4F31-8D5C-0E6F27B15184}" type="pres">
      <dgm:prSet presAssocID="{BB4C6787-3366-47D9-AC4D-5671C0B45EA6}" presName="Name13" presStyleLbl="parChTrans1D2" presStyleIdx="0" presStyleCnt="3"/>
      <dgm:spPr/>
      <dgm:t>
        <a:bodyPr/>
        <a:lstStyle/>
        <a:p>
          <a:endParaRPr lang="en-US"/>
        </a:p>
      </dgm:t>
    </dgm:pt>
    <dgm:pt modelId="{63440A77-8603-4EB0-A551-838FC2E689FF}" type="pres">
      <dgm:prSet presAssocID="{B80C0496-3B68-4B18-9197-134D3D8A0D53}" presName="childText" presStyleLbl="bgAcc1" presStyleIdx="0" presStyleCnt="3" custScaleX="215010" custScaleY="99229" custLinFactNeighborX="9891" custLinFactNeighborY="-55875">
        <dgm:presLayoutVars>
          <dgm:bulletEnabled val="1"/>
        </dgm:presLayoutVars>
      </dgm:prSet>
      <dgm:spPr/>
      <dgm:t>
        <a:bodyPr/>
        <a:lstStyle/>
        <a:p>
          <a:endParaRPr lang="en-US"/>
        </a:p>
      </dgm:t>
    </dgm:pt>
    <dgm:pt modelId="{4631BB55-562F-47E3-9782-7C5A76E6017B}" type="pres">
      <dgm:prSet presAssocID="{59E9E0FD-D02F-41EC-8910-F326CFFC274A}" presName="Name13" presStyleLbl="parChTrans1D2" presStyleIdx="1" presStyleCnt="3"/>
      <dgm:spPr/>
      <dgm:t>
        <a:bodyPr/>
        <a:lstStyle/>
        <a:p>
          <a:endParaRPr lang="en-US"/>
        </a:p>
      </dgm:t>
    </dgm:pt>
    <dgm:pt modelId="{8C761C50-92C1-4F52-B953-086164FFB304}" type="pres">
      <dgm:prSet presAssocID="{F28ABDB3-8B53-4778-B925-CEE48C929A0C}" presName="childText" presStyleLbl="bgAcc1" presStyleIdx="1" presStyleCnt="3" custScaleX="213393" custScaleY="105265" custLinFactNeighborX="-33446" custLinFactNeighborY="-61002">
        <dgm:presLayoutVars>
          <dgm:bulletEnabled val="1"/>
        </dgm:presLayoutVars>
      </dgm:prSet>
      <dgm:spPr/>
      <dgm:t>
        <a:bodyPr/>
        <a:lstStyle/>
        <a:p>
          <a:endParaRPr lang="en-US"/>
        </a:p>
      </dgm:t>
    </dgm:pt>
    <dgm:pt modelId="{92FB4B78-A253-4655-BDB3-545C50BC16F6}" type="pres">
      <dgm:prSet presAssocID="{CEB0E975-4206-4489-9CFC-E116F387741F}" presName="Name13" presStyleLbl="parChTrans1D2" presStyleIdx="2" presStyleCnt="3"/>
      <dgm:spPr/>
      <dgm:t>
        <a:bodyPr/>
        <a:lstStyle/>
        <a:p>
          <a:endParaRPr lang="en-US"/>
        </a:p>
      </dgm:t>
    </dgm:pt>
    <dgm:pt modelId="{E0AE5DEA-8396-46B7-8B00-0CE9D3C67423}" type="pres">
      <dgm:prSet presAssocID="{9E26136D-F458-4553-8901-079D7C3364BC}" presName="childText" presStyleLbl="bgAcc1" presStyleIdx="2" presStyleCnt="3" custScaleX="214767" custScaleY="99290" custLinFactNeighborX="10134" custLinFactNeighborY="-65158">
        <dgm:presLayoutVars>
          <dgm:bulletEnabled val="1"/>
        </dgm:presLayoutVars>
      </dgm:prSet>
      <dgm:spPr/>
      <dgm:t>
        <a:bodyPr/>
        <a:lstStyle/>
        <a:p>
          <a:endParaRPr lang="en-US"/>
        </a:p>
      </dgm:t>
    </dgm:pt>
  </dgm:ptLst>
  <dgm:cxnLst>
    <dgm:cxn modelId="{00061EE2-8E77-48E0-9164-3546F9777F19}" type="presOf" srcId="{BB4C6787-3366-47D9-AC4D-5671C0B45EA6}" destId="{98879389-CE02-4F31-8D5C-0E6F27B15184}" srcOrd="0" destOrd="0" presId="urn:microsoft.com/office/officeart/2005/8/layout/hierarchy3"/>
    <dgm:cxn modelId="{3BB59B29-733F-41D5-B527-65512FB6D129}" type="presOf" srcId="{9E26136D-F458-4553-8901-079D7C3364BC}" destId="{E0AE5DEA-8396-46B7-8B00-0CE9D3C67423}" srcOrd="0" destOrd="0" presId="urn:microsoft.com/office/officeart/2005/8/layout/hierarchy3"/>
    <dgm:cxn modelId="{63F9CCFA-823A-4333-B8C4-77FA3EF28B66}" type="presOf" srcId="{A3A62D08-7967-43BC-8F4A-1EA9063F1BC9}" destId="{7B807B08-C3E9-4D1B-B2FF-EC879455D2EC}" srcOrd="0" destOrd="0" presId="urn:microsoft.com/office/officeart/2005/8/layout/hierarchy3"/>
    <dgm:cxn modelId="{EF9C5DF1-C376-4D20-B756-7F3D93DA2629}" type="presOf" srcId="{CEB0E975-4206-4489-9CFC-E116F387741F}" destId="{92FB4B78-A253-4655-BDB3-545C50BC16F6}" srcOrd="0" destOrd="0" presId="urn:microsoft.com/office/officeart/2005/8/layout/hierarchy3"/>
    <dgm:cxn modelId="{82C4B3CE-4A44-44F9-A301-2C0B89802C4F}" srcId="{A3A62D08-7967-43BC-8F4A-1EA9063F1BC9}" destId="{9E26136D-F458-4553-8901-079D7C3364BC}" srcOrd="2" destOrd="0" parTransId="{CEB0E975-4206-4489-9CFC-E116F387741F}" sibTransId="{7FB5BF21-AED8-4DFF-B770-2E51F1D7663D}"/>
    <dgm:cxn modelId="{F52265AE-BE41-4E00-ADD3-280D7D05DA66}" type="presOf" srcId="{4D450244-EB01-4057-B07F-A99D77A6CBFA}" destId="{4901A584-977E-4A95-AF8A-C16D7C166860}" srcOrd="0" destOrd="0" presId="urn:microsoft.com/office/officeart/2005/8/layout/hierarchy3"/>
    <dgm:cxn modelId="{AF789303-C5E3-416E-A9B7-1117B4561091}" type="presOf" srcId="{F28ABDB3-8B53-4778-B925-CEE48C929A0C}" destId="{8C761C50-92C1-4F52-B953-086164FFB304}" srcOrd="0" destOrd="0" presId="urn:microsoft.com/office/officeart/2005/8/layout/hierarchy3"/>
    <dgm:cxn modelId="{822CCE5D-E6EE-47E7-8AB5-BCA69D1B8255}" srcId="{4D450244-EB01-4057-B07F-A99D77A6CBFA}" destId="{A3A62D08-7967-43BC-8F4A-1EA9063F1BC9}" srcOrd="0" destOrd="0" parTransId="{3B799011-E8E7-49DF-9BA5-4E7C96A5264C}" sibTransId="{55E8E07E-AB40-4A39-8350-5B11DF808504}"/>
    <dgm:cxn modelId="{7C808B16-A11E-4334-94F1-4C00CC56FFDB}" srcId="{A3A62D08-7967-43BC-8F4A-1EA9063F1BC9}" destId="{F28ABDB3-8B53-4778-B925-CEE48C929A0C}" srcOrd="1" destOrd="0" parTransId="{59E9E0FD-D02F-41EC-8910-F326CFFC274A}" sibTransId="{067FA68C-8369-4D9A-9C3E-3409BA4ABA6A}"/>
    <dgm:cxn modelId="{ABA95108-AFBC-4E07-A2A1-720ABD79ED81}" srcId="{A3A62D08-7967-43BC-8F4A-1EA9063F1BC9}" destId="{B80C0496-3B68-4B18-9197-134D3D8A0D53}" srcOrd="0" destOrd="0" parTransId="{BB4C6787-3366-47D9-AC4D-5671C0B45EA6}" sibTransId="{99B911C5-F7EE-4EC3-A5E3-D3BFB43CE597}"/>
    <dgm:cxn modelId="{6A55E631-BC67-40CC-8035-C61A1C81C929}" type="presOf" srcId="{A3A62D08-7967-43BC-8F4A-1EA9063F1BC9}" destId="{E960F276-B987-4C15-9601-689539B67266}" srcOrd="1" destOrd="0" presId="urn:microsoft.com/office/officeart/2005/8/layout/hierarchy3"/>
    <dgm:cxn modelId="{4201C30D-8DA9-4980-AEEA-AA7ED758F8E9}" type="presOf" srcId="{B80C0496-3B68-4B18-9197-134D3D8A0D53}" destId="{63440A77-8603-4EB0-A551-838FC2E689FF}" srcOrd="0" destOrd="0" presId="urn:microsoft.com/office/officeart/2005/8/layout/hierarchy3"/>
    <dgm:cxn modelId="{E4C141A6-BE54-49A8-9B68-90A951BDEEDB}" type="presOf" srcId="{59E9E0FD-D02F-41EC-8910-F326CFFC274A}" destId="{4631BB55-562F-47E3-9782-7C5A76E6017B}" srcOrd="0" destOrd="0" presId="urn:microsoft.com/office/officeart/2005/8/layout/hierarchy3"/>
    <dgm:cxn modelId="{4CD71F9E-FC74-423B-8465-06C16D5E2BFA}" type="presParOf" srcId="{4901A584-977E-4A95-AF8A-C16D7C166860}" destId="{A9E1AB29-6D74-48FA-A4E4-8EB18A73A75A}" srcOrd="0" destOrd="0" presId="urn:microsoft.com/office/officeart/2005/8/layout/hierarchy3"/>
    <dgm:cxn modelId="{4016A7DD-E29B-410C-AFC9-20695DF1177D}" type="presParOf" srcId="{A9E1AB29-6D74-48FA-A4E4-8EB18A73A75A}" destId="{FC18C0AA-D58A-4004-BD56-43FBC4223532}" srcOrd="0" destOrd="0" presId="urn:microsoft.com/office/officeart/2005/8/layout/hierarchy3"/>
    <dgm:cxn modelId="{8A164CAD-5271-4F68-B605-A4058B32754D}" type="presParOf" srcId="{FC18C0AA-D58A-4004-BD56-43FBC4223532}" destId="{7B807B08-C3E9-4D1B-B2FF-EC879455D2EC}" srcOrd="0" destOrd="0" presId="urn:microsoft.com/office/officeart/2005/8/layout/hierarchy3"/>
    <dgm:cxn modelId="{028632DB-5FF8-43F2-818E-AF7E29162938}" type="presParOf" srcId="{FC18C0AA-D58A-4004-BD56-43FBC4223532}" destId="{E960F276-B987-4C15-9601-689539B67266}" srcOrd="1" destOrd="0" presId="urn:microsoft.com/office/officeart/2005/8/layout/hierarchy3"/>
    <dgm:cxn modelId="{3BC8D292-526D-4518-8B51-5D631B3EFA3F}" type="presParOf" srcId="{A9E1AB29-6D74-48FA-A4E4-8EB18A73A75A}" destId="{601FD8A9-66C1-4BAA-8886-9E262989BDA3}" srcOrd="1" destOrd="0" presId="urn:microsoft.com/office/officeart/2005/8/layout/hierarchy3"/>
    <dgm:cxn modelId="{C089CECA-AFA6-4FAE-9B7A-36EACA8233F5}" type="presParOf" srcId="{601FD8A9-66C1-4BAA-8886-9E262989BDA3}" destId="{98879389-CE02-4F31-8D5C-0E6F27B15184}" srcOrd="0" destOrd="0" presId="urn:microsoft.com/office/officeart/2005/8/layout/hierarchy3"/>
    <dgm:cxn modelId="{F0F2E469-75E3-477F-AD1F-B152F32B62E5}" type="presParOf" srcId="{601FD8A9-66C1-4BAA-8886-9E262989BDA3}" destId="{63440A77-8603-4EB0-A551-838FC2E689FF}" srcOrd="1" destOrd="0" presId="urn:microsoft.com/office/officeart/2005/8/layout/hierarchy3"/>
    <dgm:cxn modelId="{14619D33-9CBA-43CA-8E53-6FFC21A9BC25}" type="presParOf" srcId="{601FD8A9-66C1-4BAA-8886-9E262989BDA3}" destId="{4631BB55-562F-47E3-9782-7C5A76E6017B}" srcOrd="2" destOrd="0" presId="urn:microsoft.com/office/officeart/2005/8/layout/hierarchy3"/>
    <dgm:cxn modelId="{1A4D31C2-0841-4B11-81C5-5297C8CB2F76}" type="presParOf" srcId="{601FD8A9-66C1-4BAA-8886-9E262989BDA3}" destId="{8C761C50-92C1-4F52-B953-086164FFB304}" srcOrd="3" destOrd="0" presId="urn:microsoft.com/office/officeart/2005/8/layout/hierarchy3"/>
    <dgm:cxn modelId="{253E2E82-EF6C-4CDF-81E3-D25353290A75}" type="presParOf" srcId="{601FD8A9-66C1-4BAA-8886-9E262989BDA3}" destId="{92FB4B78-A253-4655-BDB3-545C50BC16F6}" srcOrd="4" destOrd="0" presId="urn:microsoft.com/office/officeart/2005/8/layout/hierarchy3"/>
    <dgm:cxn modelId="{F5435BBD-EA19-4778-A7A7-27A63E938E3E}" type="presParOf" srcId="{601FD8A9-66C1-4BAA-8886-9E262989BDA3}" destId="{E0AE5DEA-8396-46B7-8B00-0CE9D3C67423}"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35C3CC-F40B-4C04-9943-54DE978CD6EF}"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1562EAE2-E917-4788-B65B-7747AB4A8279}">
      <dgm:prSet phldrT="[Text]"/>
      <dgm:spPr/>
      <dgm:t>
        <a:bodyPr/>
        <a:lstStyle/>
        <a:p>
          <a:r>
            <a:rPr lang="en-US" dirty="0" smtClean="0"/>
            <a:t>It helps us:</a:t>
          </a:r>
          <a:endParaRPr lang="en-US" dirty="0"/>
        </a:p>
      </dgm:t>
    </dgm:pt>
    <dgm:pt modelId="{B16237FD-A181-4E73-BD2A-672F4C84A3C4}" type="parTrans" cxnId="{710525BE-D2BC-43C4-98E8-754FFAC589FB}">
      <dgm:prSet/>
      <dgm:spPr/>
      <dgm:t>
        <a:bodyPr/>
        <a:lstStyle/>
        <a:p>
          <a:endParaRPr lang="en-US"/>
        </a:p>
      </dgm:t>
    </dgm:pt>
    <dgm:pt modelId="{A79F2C25-E8A3-413F-BC67-E9E803054BCD}" type="sibTrans" cxnId="{710525BE-D2BC-43C4-98E8-754FFAC589FB}">
      <dgm:prSet/>
      <dgm:spPr/>
      <dgm:t>
        <a:bodyPr/>
        <a:lstStyle/>
        <a:p>
          <a:endParaRPr lang="en-US"/>
        </a:p>
      </dgm:t>
    </dgm:pt>
    <dgm:pt modelId="{E864F6BE-FE5C-4F6D-A1B6-E539EAC26ED6}">
      <dgm:prSet phldrT="[Text]" custT="1"/>
      <dgm:spPr/>
      <dgm:t>
        <a:bodyPr/>
        <a:lstStyle/>
        <a:p>
          <a:r>
            <a:rPr lang="en-US" sz="1600" dirty="0" smtClean="0"/>
            <a:t>Draw on the cultural experiences and knowledge of families and individuals we work with.</a:t>
          </a:r>
          <a:endParaRPr lang="en-US" sz="1600" dirty="0"/>
        </a:p>
      </dgm:t>
    </dgm:pt>
    <dgm:pt modelId="{F465DC54-5F08-4A2C-9B9F-68BED5C8B384}" type="parTrans" cxnId="{4176ADEC-D161-43D5-A4AA-13A7E7E208D4}">
      <dgm:prSet/>
      <dgm:spPr/>
      <dgm:t>
        <a:bodyPr/>
        <a:lstStyle/>
        <a:p>
          <a:endParaRPr lang="en-US"/>
        </a:p>
      </dgm:t>
    </dgm:pt>
    <dgm:pt modelId="{04B828D7-14E2-429F-B3B3-B51343387F51}" type="sibTrans" cxnId="{4176ADEC-D161-43D5-A4AA-13A7E7E208D4}">
      <dgm:prSet/>
      <dgm:spPr/>
      <dgm:t>
        <a:bodyPr/>
        <a:lstStyle/>
        <a:p>
          <a:endParaRPr lang="en-US"/>
        </a:p>
      </dgm:t>
    </dgm:pt>
    <dgm:pt modelId="{096DC99B-987A-4E00-8BD9-55A14E4695C3}">
      <dgm:prSet phldrT="[Text]" custT="1"/>
      <dgm:spPr/>
      <dgm:t>
        <a:bodyPr/>
        <a:lstStyle/>
        <a:p>
          <a:r>
            <a:rPr lang="en-US" sz="1600" dirty="0" smtClean="0"/>
            <a:t>Recognize that the cultural experiences of others can exceed our capacity to fully understand all there is to know about a culture.</a:t>
          </a:r>
          <a:endParaRPr lang="en-US" sz="1600" dirty="0"/>
        </a:p>
      </dgm:t>
    </dgm:pt>
    <dgm:pt modelId="{0BF8562D-5D7A-478A-B203-825EB6465E20}" type="parTrans" cxnId="{9593E357-4DAA-4A27-93DE-BAAC2585395F}">
      <dgm:prSet/>
      <dgm:spPr/>
      <dgm:t>
        <a:bodyPr/>
        <a:lstStyle/>
        <a:p>
          <a:endParaRPr lang="en-US"/>
        </a:p>
      </dgm:t>
    </dgm:pt>
    <dgm:pt modelId="{7FD896A1-BAAA-4A5A-B30F-90B577EE2B89}" type="sibTrans" cxnId="{9593E357-4DAA-4A27-93DE-BAAC2585395F}">
      <dgm:prSet/>
      <dgm:spPr/>
      <dgm:t>
        <a:bodyPr/>
        <a:lstStyle/>
        <a:p>
          <a:endParaRPr lang="en-US"/>
        </a:p>
      </dgm:t>
    </dgm:pt>
    <dgm:pt modelId="{1163FC5E-3B86-4A52-94E7-61D789CA9144}">
      <dgm:prSet custT="1"/>
      <dgm:spPr/>
      <dgm:t>
        <a:bodyPr/>
        <a:lstStyle/>
        <a:p>
          <a:r>
            <a:rPr lang="en-US" sz="1600" dirty="0" smtClean="0"/>
            <a:t>Understand that an individual’s social experience impacts how they see the world and how they express their culture.</a:t>
          </a:r>
          <a:endParaRPr lang="en-US" sz="1600" dirty="0"/>
        </a:p>
      </dgm:t>
    </dgm:pt>
    <dgm:pt modelId="{A7F2FB9C-FFC5-4EE6-856D-B2C2AA674B4A}" type="parTrans" cxnId="{6C83329D-D148-4B63-81E9-DFFB4313A6BD}">
      <dgm:prSet/>
      <dgm:spPr/>
      <dgm:t>
        <a:bodyPr/>
        <a:lstStyle/>
        <a:p>
          <a:endParaRPr lang="en-US"/>
        </a:p>
      </dgm:t>
    </dgm:pt>
    <dgm:pt modelId="{81E7D8FF-6A32-460A-8A03-2438683BF1B7}" type="sibTrans" cxnId="{6C83329D-D148-4B63-81E9-DFFB4313A6BD}">
      <dgm:prSet/>
      <dgm:spPr/>
      <dgm:t>
        <a:bodyPr/>
        <a:lstStyle/>
        <a:p>
          <a:endParaRPr lang="en-US"/>
        </a:p>
      </dgm:t>
    </dgm:pt>
    <dgm:pt modelId="{C5B68855-0D6B-4BF4-A7EF-99A8ED8FA1BA}">
      <dgm:prSet custT="1"/>
      <dgm:spPr/>
      <dgm:t>
        <a:bodyPr/>
        <a:lstStyle/>
        <a:p>
          <a:r>
            <a:rPr lang="en-US" sz="1600" dirty="0" smtClean="0"/>
            <a:t>Develop an understanding of, and respect for, an individual’s or family’s unique culture and ethnic heritage.</a:t>
          </a:r>
          <a:endParaRPr lang="en-US" sz="1600" dirty="0"/>
        </a:p>
      </dgm:t>
    </dgm:pt>
    <dgm:pt modelId="{6FD7C003-8BEC-487B-A8D8-D02D5FA3672D}" type="parTrans" cxnId="{A318B4B5-02EA-4199-AC1E-86D3F12C68E3}">
      <dgm:prSet/>
      <dgm:spPr/>
      <dgm:t>
        <a:bodyPr/>
        <a:lstStyle/>
        <a:p>
          <a:endParaRPr lang="en-US"/>
        </a:p>
      </dgm:t>
    </dgm:pt>
    <dgm:pt modelId="{5D7C83F5-E1A7-4082-ACFE-B90B4389DDC4}" type="sibTrans" cxnId="{A318B4B5-02EA-4199-AC1E-86D3F12C68E3}">
      <dgm:prSet/>
      <dgm:spPr/>
      <dgm:t>
        <a:bodyPr/>
        <a:lstStyle/>
        <a:p>
          <a:endParaRPr lang="en-US"/>
        </a:p>
      </dgm:t>
    </dgm:pt>
    <dgm:pt modelId="{F1E8FC87-8E96-404D-B8F6-5D0AD75DD1AC}" type="pres">
      <dgm:prSet presAssocID="{3B35C3CC-F40B-4C04-9943-54DE978CD6EF}" presName="diagram" presStyleCnt="0">
        <dgm:presLayoutVars>
          <dgm:chPref val="1"/>
          <dgm:dir/>
          <dgm:animOne val="branch"/>
          <dgm:animLvl val="lvl"/>
          <dgm:resizeHandles/>
        </dgm:presLayoutVars>
      </dgm:prSet>
      <dgm:spPr/>
      <dgm:t>
        <a:bodyPr/>
        <a:lstStyle/>
        <a:p>
          <a:endParaRPr lang="en-US"/>
        </a:p>
      </dgm:t>
    </dgm:pt>
    <dgm:pt modelId="{8B839B5E-6B51-4396-AF8C-10485FE14687}" type="pres">
      <dgm:prSet presAssocID="{1562EAE2-E917-4788-B65B-7747AB4A8279}" presName="root" presStyleCnt="0"/>
      <dgm:spPr/>
    </dgm:pt>
    <dgm:pt modelId="{1BA27E33-77DA-4248-AE31-03A44B053911}" type="pres">
      <dgm:prSet presAssocID="{1562EAE2-E917-4788-B65B-7747AB4A8279}" presName="rootComposite" presStyleCnt="0"/>
      <dgm:spPr/>
    </dgm:pt>
    <dgm:pt modelId="{58E9E769-C541-492E-81D2-52ADE89E15CC}" type="pres">
      <dgm:prSet presAssocID="{1562EAE2-E917-4788-B65B-7747AB4A8279}" presName="rootText" presStyleLbl="node1" presStyleIdx="0" presStyleCnt="1" custScaleX="153393" custScaleY="112970" custLinFactX="-100000" custLinFactNeighborX="-140085" custLinFactNeighborY="4385"/>
      <dgm:spPr/>
      <dgm:t>
        <a:bodyPr/>
        <a:lstStyle/>
        <a:p>
          <a:endParaRPr lang="en-US"/>
        </a:p>
      </dgm:t>
    </dgm:pt>
    <dgm:pt modelId="{63D88D9F-58BA-439E-A509-41EC92C271E6}" type="pres">
      <dgm:prSet presAssocID="{1562EAE2-E917-4788-B65B-7747AB4A8279}" presName="rootConnector" presStyleLbl="node1" presStyleIdx="0" presStyleCnt="1"/>
      <dgm:spPr/>
      <dgm:t>
        <a:bodyPr/>
        <a:lstStyle/>
        <a:p>
          <a:endParaRPr lang="en-US"/>
        </a:p>
      </dgm:t>
    </dgm:pt>
    <dgm:pt modelId="{F481283C-C91B-4443-AF06-2C4CFDC25672}" type="pres">
      <dgm:prSet presAssocID="{1562EAE2-E917-4788-B65B-7747AB4A8279}" presName="childShape" presStyleCnt="0"/>
      <dgm:spPr/>
    </dgm:pt>
    <dgm:pt modelId="{052D1BAD-B742-445B-A80D-B0F17C0A735B}" type="pres">
      <dgm:prSet presAssocID="{F465DC54-5F08-4A2C-9B9F-68BED5C8B384}" presName="Name13" presStyleLbl="parChTrans1D2" presStyleIdx="0" presStyleCnt="4"/>
      <dgm:spPr/>
      <dgm:t>
        <a:bodyPr/>
        <a:lstStyle/>
        <a:p>
          <a:endParaRPr lang="en-US"/>
        </a:p>
      </dgm:t>
    </dgm:pt>
    <dgm:pt modelId="{0458FA2C-E782-444F-B806-98DD20D657C0}" type="pres">
      <dgm:prSet presAssocID="{E864F6BE-FE5C-4F6D-A1B6-E539EAC26ED6}" presName="childText" presStyleLbl="bgAcc1" presStyleIdx="0" presStyleCnt="4" custScaleX="486349" custScaleY="141212" custLinFactNeighborX="53406" custLinFactNeighborY="-57572">
        <dgm:presLayoutVars>
          <dgm:bulletEnabled val="1"/>
        </dgm:presLayoutVars>
      </dgm:prSet>
      <dgm:spPr/>
      <dgm:t>
        <a:bodyPr/>
        <a:lstStyle/>
        <a:p>
          <a:endParaRPr lang="en-US"/>
        </a:p>
      </dgm:t>
    </dgm:pt>
    <dgm:pt modelId="{8B2BCF35-0219-43C3-B1BD-2BAB07F022BF}" type="pres">
      <dgm:prSet presAssocID="{0BF8562D-5D7A-478A-B203-825EB6465E20}" presName="Name13" presStyleLbl="parChTrans1D2" presStyleIdx="1" presStyleCnt="4"/>
      <dgm:spPr/>
      <dgm:t>
        <a:bodyPr/>
        <a:lstStyle/>
        <a:p>
          <a:endParaRPr lang="en-US"/>
        </a:p>
      </dgm:t>
    </dgm:pt>
    <dgm:pt modelId="{BAB2900E-98B7-408C-9B19-4B205FD1E61A}" type="pres">
      <dgm:prSet presAssocID="{096DC99B-987A-4E00-8BD9-55A14E4695C3}" presName="childText" presStyleLbl="bgAcc1" presStyleIdx="1" presStyleCnt="4" custScaleX="504951" custScaleY="147383" custLinFactNeighborX="-41681" custLinFactNeighborY="-58771">
        <dgm:presLayoutVars>
          <dgm:bulletEnabled val="1"/>
        </dgm:presLayoutVars>
      </dgm:prSet>
      <dgm:spPr/>
      <dgm:t>
        <a:bodyPr/>
        <a:lstStyle/>
        <a:p>
          <a:endParaRPr lang="en-US"/>
        </a:p>
      </dgm:t>
    </dgm:pt>
    <dgm:pt modelId="{8B5786C5-8BE4-4BBC-AE23-A3DC2B6E6F41}" type="pres">
      <dgm:prSet presAssocID="{A7F2FB9C-FFC5-4EE6-856D-B2C2AA674B4A}" presName="Name13" presStyleLbl="parChTrans1D2" presStyleIdx="2" presStyleCnt="4"/>
      <dgm:spPr/>
      <dgm:t>
        <a:bodyPr/>
        <a:lstStyle/>
        <a:p>
          <a:endParaRPr lang="en-US"/>
        </a:p>
      </dgm:t>
    </dgm:pt>
    <dgm:pt modelId="{B619311E-1314-4952-A46E-0ED68067EC8F}" type="pres">
      <dgm:prSet presAssocID="{1163FC5E-3B86-4A52-94E7-61D789CA9144}" presName="childText" presStyleLbl="bgAcc1" presStyleIdx="2" presStyleCnt="4" custScaleX="488495" custScaleY="136475" custLinFactNeighborX="51260" custLinFactNeighborY="-65222">
        <dgm:presLayoutVars>
          <dgm:bulletEnabled val="1"/>
        </dgm:presLayoutVars>
      </dgm:prSet>
      <dgm:spPr/>
      <dgm:t>
        <a:bodyPr/>
        <a:lstStyle/>
        <a:p>
          <a:endParaRPr lang="en-US"/>
        </a:p>
      </dgm:t>
    </dgm:pt>
    <dgm:pt modelId="{DF8F4683-7F87-44C5-B11F-69B9A531D8C9}" type="pres">
      <dgm:prSet presAssocID="{6FD7C003-8BEC-487B-A8D8-D02D5FA3672D}" presName="Name13" presStyleLbl="parChTrans1D2" presStyleIdx="3" presStyleCnt="4"/>
      <dgm:spPr/>
      <dgm:t>
        <a:bodyPr/>
        <a:lstStyle/>
        <a:p>
          <a:endParaRPr lang="en-US"/>
        </a:p>
      </dgm:t>
    </dgm:pt>
    <dgm:pt modelId="{61C085EF-832E-463A-B3A3-2BE668216383}" type="pres">
      <dgm:prSet presAssocID="{C5B68855-0D6B-4BF4-A7EF-99A8ED8FA1BA}" presName="childText" presStyleLbl="bgAcc1" presStyleIdx="3" presStyleCnt="4" custScaleX="495042" custScaleY="148704" custLinFactNeighborX="-49871" custLinFactNeighborY="-64734">
        <dgm:presLayoutVars>
          <dgm:bulletEnabled val="1"/>
        </dgm:presLayoutVars>
      </dgm:prSet>
      <dgm:spPr/>
      <dgm:t>
        <a:bodyPr/>
        <a:lstStyle/>
        <a:p>
          <a:endParaRPr lang="en-US"/>
        </a:p>
      </dgm:t>
    </dgm:pt>
  </dgm:ptLst>
  <dgm:cxnLst>
    <dgm:cxn modelId="{668F2E08-B4DF-40BF-9E9A-91F2369B8A53}" type="presOf" srcId="{6FD7C003-8BEC-487B-A8D8-D02D5FA3672D}" destId="{DF8F4683-7F87-44C5-B11F-69B9A531D8C9}" srcOrd="0" destOrd="0" presId="urn:microsoft.com/office/officeart/2005/8/layout/hierarchy3"/>
    <dgm:cxn modelId="{161CB97F-C8B3-418E-8F9A-076E32B88519}" type="presOf" srcId="{1562EAE2-E917-4788-B65B-7747AB4A8279}" destId="{63D88D9F-58BA-439E-A509-41EC92C271E6}" srcOrd="1" destOrd="0" presId="urn:microsoft.com/office/officeart/2005/8/layout/hierarchy3"/>
    <dgm:cxn modelId="{4176ADEC-D161-43D5-A4AA-13A7E7E208D4}" srcId="{1562EAE2-E917-4788-B65B-7747AB4A8279}" destId="{E864F6BE-FE5C-4F6D-A1B6-E539EAC26ED6}" srcOrd="0" destOrd="0" parTransId="{F465DC54-5F08-4A2C-9B9F-68BED5C8B384}" sibTransId="{04B828D7-14E2-429F-B3B3-B51343387F51}"/>
    <dgm:cxn modelId="{9593E357-4DAA-4A27-93DE-BAAC2585395F}" srcId="{1562EAE2-E917-4788-B65B-7747AB4A8279}" destId="{096DC99B-987A-4E00-8BD9-55A14E4695C3}" srcOrd="1" destOrd="0" parTransId="{0BF8562D-5D7A-478A-B203-825EB6465E20}" sibTransId="{7FD896A1-BAAA-4A5A-B30F-90B577EE2B89}"/>
    <dgm:cxn modelId="{5CA35C64-E392-4B33-BF21-7BA039C70691}" type="presOf" srcId="{3B35C3CC-F40B-4C04-9943-54DE978CD6EF}" destId="{F1E8FC87-8E96-404D-B8F6-5D0AD75DD1AC}" srcOrd="0" destOrd="0" presId="urn:microsoft.com/office/officeart/2005/8/layout/hierarchy3"/>
    <dgm:cxn modelId="{E9EE0803-2703-488E-8AD8-1C8C6C3DE1A7}" type="presOf" srcId="{1562EAE2-E917-4788-B65B-7747AB4A8279}" destId="{58E9E769-C541-492E-81D2-52ADE89E15CC}" srcOrd="0" destOrd="0" presId="urn:microsoft.com/office/officeart/2005/8/layout/hierarchy3"/>
    <dgm:cxn modelId="{A318B4B5-02EA-4199-AC1E-86D3F12C68E3}" srcId="{1562EAE2-E917-4788-B65B-7747AB4A8279}" destId="{C5B68855-0D6B-4BF4-A7EF-99A8ED8FA1BA}" srcOrd="3" destOrd="0" parTransId="{6FD7C003-8BEC-487B-A8D8-D02D5FA3672D}" sibTransId="{5D7C83F5-E1A7-4082-ACFE-B90B4389DDC4}"/>
    <dgm:cxn modelId="{A527042A-FAA6-42E5-A146-0E90AFE8EE66}" type="presOf" srcId="{A7F2FB9C-FFC5-4EE6-856D-B2C2AA674B4A}" destId="{8B5786C5-8BE4-4BBC-AE23-A3DC2B6E6F41}" srcOrd="0" destOrd="0" presId="urn:microsoft.com/office/officeart/2005/8/layout/hierarchy3"/>
    <dgm:cxn modelId="{1224E4D3-6C0F-4A4C-B2B6-36E20258658B}" type="presOf" srcId="{C5B68855-0D6B-4BF4-A7EF-99A8ED8FA1BA}" destId="{61C085EF-832E-463A-B3A3-2BE668216383}" srcOrd="0" destOrd="0" presId="urn:microsoft.com/office/officeart/2005/8/layout/hierarchy3"/>
    <dgm:cxn modelId="{95B43447-49B2-4F1C-B16A-21EDA2EAD7B0}" type="presOf" srcId="{0BF8562D-5D7A-478A-B203-825EB6465E20}" destId="{8B2BCF35-0219-43C3-B1BD-2BAB07F022BF}" srcOrd="0" destOrd="0" presId="urn:microsoft.com/office/officeart/2005/8/layout/hierarchy3"/>
    <dgm:cxn modelId="{A55D2E30-D30F-41CD-B591-2AB69AA34082}" type="presOf" srcId="{F465DC54-5F08-4A2C-9B9F-68BED5C8B384}" destId="{052D1BAD-B742-445B-A80D-B0F17C0A735B}" srcOrd="0" destOrd="0" presId="urn:microsoft.com/office/officeart/2005/8/layout/hierarchy3"/>
    <dgm:cxn modelId="{6C83329D-D148-4B63-81E9-DFFB4313A6BD}" srcId="{1562EAE2-E917-4788-B65B-7747AB4A8279}" destId="{1163FC5E-3B86-4A52-94E7-61D789CA9144}" srcOrd="2" destOrd="0" parTransId="{A7F2FB9C-FFC5-4EE6-856D-B2C2AA674B4A}" sibTransId="{81E7D8FF-6A32-460A-8A03-2438683BF1B7}"/>
    <dgm:cxn modelId="{1C31EDBC-D3C7-4AF4-B4B5-A415E2FCCACE}" type="presOf" srcId="{E864F6BE-FE5C-4F6D-A1B6-E539EAC26ED6}" destId="{0458FA2C-E782-444F-B806-98DD20D657C0}" srcOrd="0" destOrd="0" presId="urn:microsoft.com/office/officeart/2005/8/layout/hierarchy3"/>
    <dgm:cxn modelId="{8A260F96-A9FA-4237-AC6B-F188D69C7556}" type="presOf" srcId="{096DC99B-987A-4E00-8BD9-55A14E4695C3}" destId="{BAB2900E-98B7-408C-9B19-4B205FD1E61A}" srcOrd="0" destOrd="0" presId="urn:microsoft.com/office/officeart/2005/8/layout/hierarchy3"/>
    <dgm:cxn modelId="{0A8E49C7-0746-4C66-A360-95548271E771}" type="presOf" srcId="{1163FC5E-3B86-4A52-94E7-61D789CA9144}" destId="{B619311E-1314-4952-A46E-0ED68067EC8F}" srcOrd="0" destOrd="0" presId="urn:microsoft.com/office/officeart/2005/8/layout/hierarchy3"/>
    <dgm:cxn modelId="{710525BE-D2BC-43C4-98E8-754FFAC589FB}" srcId="{3B35C3CC-F40B-4C04-9943-54DE978CD6EF}" destId="{1562EAE2-E917-4788-B65B-7747AB4A8279}" srcOrd="0" destOrd="0" parTransId="{B16237FD-A181-4E73-BD2A-672F4C84A3C4}" sibTransId="{A79F2C25-E8A3-413F-BC67-E9E803054BCD}"/>
    <dgm:cxn modelId="{2DCAC31C-9963-465D-8ADC-BAE9D7DEF343}" type="presParOf" srcId="{F1E8FC87-8E96-404D-B8F6-5D0AD75DD1AC}" destId="{8B839B5E-6B51-4396-AF8C-10485FE14687}" srcOrd="0" destOrd="0" presId="urn:microsoft.com/office/officeart/2005/8/layout/hierarchy3"/>
    <dgm:cxn modelId="{53D899E7-A9B4-4A36-BA1C-9B9A5A2A4020}" type="presParOf" srcId="{8B839B5E-6B51-4396-AF8C-10485FE14687}" destId="{1BA27E33-77DA-4248-AE31-03A44B053911}" srcOrd="0" destOrd="0" presId="urn:microsoft.com/office/officeart/2005/8/layout/hierarchy3"/>
    <dgm:cxn modelId="{E6BD93D2-C355-4F6A-8663-4291489E9C63}" type="presParOf" srcId="{1BA27E33-77DA-4248-AE31-03A44B053911}" destId="{58E9E769-C541-492E-81D2-52ADE89E15CC}" srcOrd="0" destOrd="0" presId="urn:microsoft.com/office/officeart/2005/8/layout/hierarchy3"/>
    <dgm:cxn modelId="{D6786F2A-8485-47DC-8CFC-F08491F2AEC7}" type="presParOf" srcId="{1BA27E33-77DA-4248-AE31-03A44B053911}" destId="{63D88D9F-58BA-439E-A509-41EC92C271E6}" srcOrd="1" destOrd="0" presId="urn:microsoft.com/office/officeart/2005/8/layout/hierarchy3"/>
    <dgm:cxn modelId="{9EAF7F29-C055-4256-B66F-0760AC55ADB2}" type="presParOf" srcId="{8B839B5E-6B51-4396-AF8C-10485FE14687}" destId="{F481283C-C91B-4443-AF06-2C4CFDC25672}" srcOrd="1" destOrd="0" presId="urn:microsoft.com/office/officeart/2005/8/layout/hierarchy3"/>
    <dgm:cxn modelId="{A2D30F6B-4C0D-4079-9AD2-64EE9A754810}" type="presParOf" srcId="{F481283C-C91B-4443-AF06-2C4CFDC25672}" destId="{052D1BAD-B742-445B-A80D-B0F17C0A735B}" srcOrd="0" destOrd="0" presId="urn:microsoft.com/office/officeart/2005/8/layout/hierarchy3"/>
    <dgm:cxn modelId="{46EF1282-A4F8-4954-86B1-E936DCDEC924}" type="presParOf" srcId="{F481283C-C91B-4443-AF06-2C4CFDC25672}" destId="{0458FA2C-E782-444F-B806-98DD20D657C0}" srcOrd="1" destOrd="0" presId="urn:microsoft.com/office/officeart/2005/8/layout/hierarchy3"/>
    <dgm:cxn modelId="{91F31BBA-530C-43C3-BDC2-6C415B7B4877}" type="presParOf" srcId="{F481283C-C91B-4443-AF06-2C4CFDC25672}" destId="{8B2BCF35-0219-43C3-B1BD-2BAB07F022BF}" srcOrd="2" destOrd="0" presId="urn:microsoft.com/office/officeart/2005/8/layout/hierarchy3"/>
    <dgm:cxn modelId="{1E087B8A-AFC0-4923-A5D5-A23D15713EA0}" type="presParOf" srcId="{F481283C-C91B-4443-AF06-2C4CFDC25672}" destId="{BAB2900E-98B7-408C-9B19-4B205FD1E61A}" srcOrd="3" destOrd="0" presId="urn:microsoft.com/office/officeart/2005/8/layout/hierarchy3"/>
    <dgm:cxn modelId="{99B8DBFF-53CF-4435-8EFE-92EEE2C7C71F}" type="presParOf" srcId="{F481283C-C91B-4443-AF06-2C4CFDC25672}" destId="{8B5786C5-8BE4-4BBC-AE23-A3DC2B6E6F41}" srcOrd="4" destOrd="0" presId="urn:microsoft.com/office/officeart/2005/8/layout/hierarchy3"/>
    <dgm:cxn modelId="{3FB386BE-5E70-4714-A145-BCEE2BACD27A}" type="presParOf" srcId="{F481283C-C91B-4443-AF06-2C4CFDC25672}" destId="{B619311E-1314-4952-A46E-0ED68067EC8F}" srcOrd="5" destOrd="0" presId="urn:microsoft.com/office/officeart/2005/8/layout/hierarchy3"/>
    <dgm:cxn modelId="{2F2F961C-751F-4B7F-83DD-6020884D70AC}" type="presParOf" srcId="{F481283C-C91B-4443-AF06-2C4CFDC25672}" destId="{DF8F4683-7F87-44C5-B11F-69B9A531D8C9}" srcOrd="6" destOrd="0" presId="urn:microsoft.com/office/officeart/2005/8/layout/hierarchy3"/>
    <dgm:cxn modelId="{4247318C-7940-4CA0-9C70-E0ADECB97B8B}" type="presParOf" srcId="{F481283C-C91B-4443-AF06-2C4CFDC25672}" destId="{61C085EF-832E-463A-B3A3-2BE668216383}"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6CBFB0-FF94-49FD-9847-30B59F9A79D5}"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9C7DB89E-27B3-47C7-9EF8-C08F8A2C7FFD}">
      <dgm:prSet phldrT="[Text]"/>
      <dgm:spPr/>
      <dgm:t>
        <a:bodyPr/>
        <a:lstStyle/>
        <a:p>
          <a:r>
            <a:rPr lang="en-US" dirty="0" smtClean="0"/>
            <a:t>Assess</a:t>
          </a:r>
          <a:endParaRPr lang="en-US" dirty="0"/>
        </a:p>
      </dgm:t>
    </dgm:pt>
    <dgm:pt modelId="{A04FF558-C913-4601-8EC6-FEB5E2B2C661}" type="parTrans" cxnId="{2B4FBC6B-6AAE-4BAA-AC2E-5A5E8E60686C}">
      <dgm:prSet/>
      <dgm:spPr/>
      <dgm:t>
        <a:bodyPr/>
        <a:lstStyle/>
        <a:p>
          <a:endParaRPr lang="en-US"/>
        </a:p>
      </dgm:t>
    </dgm:pt>
    <dgm:pt modelId="{333330E7-22B7-435A-905A-6CF648194E86}" type="sibTrans" cxnId="{2B4FBC6B-6AAE-4BAA-AC2E-5A5E8E60686C}">
      <dgm:prSet/>
      <dgm:spPr/>
      <dgm:t>
        <a:bodyPr/>
        <a:lstStyle/>
        <a:p>
          <a:endParaRPr lang="en-US"/>
        </a:p>
      </dgm:t>
    </dgm:pt>
    <dgm:pt modelId="{03AFDDC9-E20E-4229-910A-27A6FF87E499}">
      <dgm:prSet phldrT="[Text]"/>
      <dgm:spPr/>
      <dgm:t>
        <a:bodyPr/>
        <a:lstStyle/>
        <a:p>
          <a:r>
            <a:rPr lang="en-US" dirty="0" smtClean="0"/>
            <a:t>A willingness to accurately assess yourself and your limitations.</a:t>
          </a:r>
          <a:endParaRPr lang="en-US" dirty="0"/>
        </a:p>
      </dgm:t>
    </dgm:pt>
    <dgm:pt modelId="{06625CEC-E690-4737-BF35-EDABD9B4E683}" type="parTrans" cxnId="{A78653B4-3410-4827-9F02-70C825A2E67D}">
      <dgm:prSet/>
      <dgm:spPr/>
      <dgm:t>
        <a:bodyPr/>
        <a:lstStyle/>
        <a:p>
          <a:endParaRPr lang="en-US"/>
        </a:p>
      </dgm:t>
    </dgm:pt>
    <dgm:pt modelId="{CB3C4AF8-407C-4604-BAE6-E3D24AACB519}" type="sibTrans" cxnId="{A78653B4-3410-4827-9F02-70C825A2E67D}">
      <dgm:prSet/>
      <dgm:spPr/>
      <dgm:t>
        <a:bodyPr/>
        <a:lstStyle/>
        <a:p>
          <a:endParaRPr lang="en-US"/>
        </a:p>
      </dgm:t>
    </dgm:pt>
    <dgm:pt modelId="{B2971FB5-53E7-4BDC-97F2-0B7C33A4DA29}">
      <dgm:prSet phldrT="[Text]"/>
      <dgm:spPr/>
      <dgm:t>
        <a:bodyPr/>
        <a:lstStyle/>
        <a:p>
          <a:r>
            <a:rPr lang="en-US" dirty="0" smtClean="0"/>
            <a:t>Embrace</a:t>
          </a:r>
          <a:endParaRPr lang="en-US" dirty="0"/>
        </a:p>
      </dgm:t>
    </dgm:pt>
    <dgm:pt modelId="{14982A7B-5BF8-4F2E-9D80-9CB09DFE6D40}" type="parTrans" cxnId="{0B62653D-5A66-4671-AF2F-5705EF6E4130}">
      <dgm:prSet/>
      <dgm:spPr/>
      <dgm:t>
        <a:bodyPr/>
        <a:lstStyle/>
        <a:p>
          <a:endParaRPr lang="en-US"/>
        </a:p>
      </dgm:t>
    </dgm:pt>
    <dgm:pt modelId="{B26049FF-1DD9-4401-811E-BC8CA0F8BE00}" type="sibTrans" cxnId="{0B62653D-5A66-4671-AF2F-5705EF6E4130}">
      <dgm:prSet/>
      <dgm:spPr/>
      <dgm:t>
        <a:bodyPr/>
        <a:lstStyle/>
        <a:p>
          <a:endParaRPr lang="en-US"/>
        </a:p>
      </dgm:t>
    </dgm:pt>
    <dgm:pt modelId="{4B8147DB-E962-4D44-A096-EB540CE112E0}">
      <dgm:prSet phldrT="[Text]"/>
      <dgm:spPr/>
      <dgm:t>
        <a:bodyPr/>
        <a:lstStyle/>
        <a:p>
          <a:r>
            <a:rPr lang="en-US" dirty="0" smtClean="0"/>
            <a:t>Embrace the complexity of diversity.</a:t>
          </a:r>
          <a:endParaRPr lang="en-US" dirty="0"/>
        </a:p>
      </dgm:t>
    </dgm:pt>
    <dgm:pt modelId="{5A19C90C-8EDB-40A1-834B-D2B46201B1F5}" type="parTrans" cxnId="{6CE5ACF4-2E98-4D5F-A7B8-4E14A92D4A2D}">
      <dgm:prSet/>
      <dgm:spPr/>
      <dgm:t>
        <a:bodyPr/>
        <a:lstStyle/>
        <a:p>
          <a:endParaRPr lang="en-US"/>
        </a:p>
      </dgm:t>
    </dgm:pt>
    <dgm:pt modelId="{D732A04B-1AA2-452F-8B4E-640F400A4ADC}" type="sibTrans" cxnId="{6CE5ACF4-2E98-4D5F-A7B8-4E14A92D4A2D}">
      <dgm:prSet/>
      <dgm:spPr/>
      <dgm:t>
        <a:bodyPr/>
        <a:lstStyle/>
        <a:p>
          <a:endParaRPr lang="en-US"/>
        </a:p>
      </dgm:t>
    </dgm:pt>
    <dgm:pt modelId="{0CCA757F-2DD7-42C1-8077-4CF82F1F9801}">
      <dgm:prSet phldrT="[Text]"/>
      <dgm:spPr/>
      <dgm:t>
        <a:bodyPr/>
        <a:lstStyle/>
        <a:p>
          <a:r>
            <a:rPr lang="en-US" dirty="0" smtClean="0"/>
            <a:t>Be Open</a:t>
          </a:r>
          <a:endParaRPr lang="en-US" dirty="0"/>
        </a:p>
      </dgm:t>
    </dgm:pt>
    <dgm:pt modelId="{727AF85A-FD4C-4E1C-851C-F648DF864247}" type="parTrans" cxnId="{DD5C984D-38E6-4987-9136-269C264DD568}">
      <dgm:prSet/>
      <dgm:spPr/>
      <dgm:t>
        <a:bodyPr/>
        <a:lstStyle/>
        <a:p>
          <a:endParaRPr lang="en-US"/>
        </a:p>
      </dgm:t>
    </dgm:pt>
    <dgm:pt modelId="{F0E8DE72-E23D-4604-BF8E-D65D7B70DA27}" type="sibTrans" cxnId="{DD5C984D-38E6-4987-9136-269C264DD568}">
      <dgm:prSet/>
      <dgm:spPr/>
      <dgm:t>
        <a:bodyPr/>
        <a:lstStyle/>
        <a:p>
          <a:endParaRPr lang="en-US"/>
        </a:p>
      </dgm:t>
    </dgm:pt>
    <dgm:pt modelId="{81861F43-CBF0-40CC-AE6C-638258F42035}">
      <dgm:prSet phldrT="[Text]"/>
      <dgm:spPr/>
      <dgm:t>
        <a:bodyPr/>
        <a:lstStyle/>
        <a:p>
          <a:r>
            <a:rPr lang="en-US" dirty="0" smtClean="0"/>
            <a:t>Be open to new ideas, information, and advice that may conflict with your own.</a:t>
          </a:r>
          <a:endParaRPr lang="en-US" dirty="0"/>
        </a:p>
      </dgm:t>
    </dgm:pt>
    <dgm:pt modelId="{2F63E8C2-9CAA-4C65-9E69-1F752F05DDB7}" type="parTrans" cxnId="{DE86FCD4-1E12-4C52-802A-13140F1609A3}">
      <dgm:prSet/>
      <dgm:spPr/>
      <dgm:t>
        <a:bodyPr/>
        <a:lstStyle/>
        <a:p>
          <a:endParaRPr lang="en-US"/>
        </a:p>
      </dgm:t>
    </dgm:pt>
    <dgm:pt modelId="{F66B1AD0-3C1A-49A1-9952-7E35F6D51BFB}" type="sibTrans" cxnId="{DE86FCD4-1E12-4C52-802A-13140F1609A3}">
      <dgm:prSet/>
      <dgm:spPr/>
      <dgm:t>
        <a:bodyPr/>
        <a:lstStyle/>
        <a:p>
          <a:endParaRPr lang="en-US"/>
        </a:p>
      </dgm:t>
    </dgm:pt>
    <dgm:pt modelId="{A933AF72-A372-48E8-BCF1-0437ABC63A94}">
      <dgm:prSet/>
      <dgm:spPr/>
      <dgm:t>
        <a:bodyPr/>
        <a:lstStyle/>
        <a:p>
          <a:r>
            <a:rPr lang="en-US" dirty="0" smtClean="0"/>
            <a:t>Acknowledge</a:t>
          </a:r>
          <a:endParaRPr lang="en-US" dirty="0"/>
        </a:p>
      </dgm:t>
    </dgm:pt>
    <dgm:pt modelId="{DA85A70B-0292-4D57-AC65-927E61830546}" type="parTrans" cxnId="{AEEC5549-DF25-4FEE-A631-6087ACC82C70}">
      <dgm:prSet/>
      <dgm:spPr/>
      <dgm:t>
        <a:bodyPr/>
        <a:lstStyle/>
        <a:p>
          <a:endParaRPr lang="en-US"/>
        </a:p>
      </dgm:t>
    </dgm:pt>
    <dgm:pt modelId="{DC9A86FA-77F8-4A66-B786-7C003E81C73C}" type="sibTrans" cxnId="{AEEC5549-DF25-4FEE-A631-6087ACC82C70}">
      <dgm:prSet/>
      <dgm:spPr/>
      <dgm:t>
        <a:bodyPr/>
        <a:lstStyle/>
        <a:p>
          <a:endParaRPr lang="en-US"/>
        </a:p>
      </dgm:t>
    </dgm:pt>
    <dgm:pt modelId="{297B09B1-74CB-4DC0-B339-74382A1F4732}">
      <dgm:prSet/>
      <dgm:spPr/>
      <dgm:t>
        <a:bodyPr/>
        <a:lstStyle/>
        <a:p>
          <a:r>
            <a:rPr lang="en-US" dirty="0" smtClean="0"/>
            <a:t>Acknowledge gaps in your cultural knowledge and understanding</a:t>
          </a:r>
          <a:endParaRPr lang="en-US" dirty="0"/>
        </a:p>
      </dgm:t>
    </dgm:pt>
    <dgm:pt modelId="{3B7AFA3B-84D2-4157-B055-D8E2C0A2A326}" type="parTrans" cxnId="{60366EF9-66F7-4B71-AC17-3F4C42AA9E35}">
      <dgm:prSet/>
      <dgm:spPr/>
      <dgm:t>
        <a:bodyPr/>
        <a:lstStyle/>
        <a:p>
          <a:endParaRPr lang="en-US"/>
        </a:p>
      </dgm:t>
    </dgm:pt>
    <dgm:pt modelId="{5226B601-DDB3-4258-90A2-6B0B96225636}" type="sibTrans" cxnId="{60366EF9-66F7-4B71-AC17-3F4C42AA9E35}">
      <dgm:prSet/>
      <dgm:spPr/>
      <dgm:t>
        <a:bodyPr/>
        <a:lstStyle/>
        <a:p>
          <a:endParaRPr lang="en-US"/>
        </a:p>
      </dgm:t>
    </dgm:pt>
    <dgm:pt modelId="{1D11C9C9-C5C6-4CF5-8E13-CCCF29874A78}" type="pres">
      <dgm:prSet presAssocID="{CF6CBFB0-FF94-49FD-9847-30B59F9A79D5}" presName="Name0" presStyleCnt="0">
        <dgm:presLayoutVars>
          <dgm:dir/>
          <dgm:animLvl val="lvl"/>
          <dgm:resizeHandles val="exact"/>
        </dgm:presLayoutVars>
      </dgm:prSet>
      <dgm:spPr/>
      <dgm:t>
        <a:bodyPr/>
        <a:lstStyle/>
        <a:p>
          <a:endParaRPr lang="en-US"/>
        </a:p>
      </dgm:t>
    </dgm:pt>
    <dgm:pt modelId="{FBB82056-841E-41D3-A895-CE22E733535A}" type="pres">
      <dgm:prSet presAssocID="{CF6CBFB0-FF94-49FD-9847-30B59F9A79D5}" presName="tSp" presStyleCnt="0"/>
      <dgm:spPr/>
    </dgm:pt>
    <dgm:pt modelId="{C8A51774-E17B-4754-950C-A95181B5615D}" type="pres">
      <dgm:prSet presAssocID="{CF6CBFB0-FF94-49FD-9847-30B59F9A79D5}" presName="bSp" presStyleCnt="0"/>
      <dgm:spPr/>
    </dgm:pt>
    <dgm:pt modelId="{0EF52CE7-2120-4C22-A877-3EFB84283B92}" type="pres">
      <dgm:prSet presAssocID="{CF6CBFB0-FF94-49FD-9847-30B59F9A79D5}" presName="process" presStyleCnt="0"/>
      <dgm:spPr/>
    </dgm:pt>
    <dgm:pt modelId="{07FFCB25-CD12-40A7-BA44-7B1DD09C7B74}" type="pres">
      <dgm:prSet presAssocID="{9C7DB89E-27B3-47C7-9EF8-C08F8A2C7FFD}" presName="composite1" presStyleCnt="0"/>
      <dgm:spPr/>
    </dgm:pt>
    <dgm:pt modelId="{9FC20654-9994-45BE-BBB3-8EF0266076F5}" type="pres">
      <dgm:prSet presAssocID="{9C7DB89E-27B3-47C7-9EF8-C08F8A2C7FFD}" presName="dummyNode1" presStyleLbl="node1" presStyleIdx="0" presStyleCnt="4"/>
      <dgm:spPr/>
    </dgm:pt>
    <dgm:pt modelId="{5B35E844-D166-464D-922D-AEF66192D935}" type="pres">
      <dgm:prSet presAssocID="{9C7DB89E-27B3-47C7-9EF8-C08F8A2C7FFD}" presName="childNode1" presStyleLbl="bgAcc1" presStyleIdx="0" presStyleCnt="4">
        <dgm:presLayoutVars>
          <dgm:bulletEnabled val="1"/>
        </dgm:presLayoutVars>
      </dgm:prSet>
      <dgm:spPr/>
      <dgm:t>
        <a:bodyPr/>
        <a:lstStyle/>
        <a:p>
          <a:endParaRPr lang="en-US"/>
        </a:p>
      </dgm:t>
    </dgm:pt>
    <dgm:pt modelId="{300183D3-C039-4D03-A9E7-9EF1ECFA5B31}" type="pres">
      <dgm:prSet presAssocID="{9C7DB89E-27B3-47C7-9EF8-C08F8A2C7FFD}" presName="childNode1tx" presStyleLbl="bgAcc1" presStyleIdx="0" presStyleCnt="4">
        <dgm:presLayoutVars>
          <dgm:bulletEnabled val="1"/>
        </dgm:presLayoutVars>
      </dgm:prSet>
      <dgm:spPr/>
      <dgm:t>
        <a:bodyPr/>
        <a:lstStyle/>
        <a:p>
          <a:endParaRPr lang="en-US"/>
        </a:p>
      </dgm:t>
    </dgm:pt>
    <dgm:pt modelId="{A0C90C5C-297B-4529-9BA7-D1FA4547B1FE}" type="pres">
      <dgm:prSet presAssocID="{9C7DB89E-27B3-47C7-9EF8-C08F8A2C7FFD}" presName="parentNode1" presStyleLbl="node1" presStyleIdx="0" presStyleCnt="4">
        <dgm:presLayoutVars>
          <dgm:chMax val="1"/>
          <dgm:bulletEnabled val="1"/>
        </dgm:presLayoutVars>
      </dgm:prSet>
      <dgm:spPr/>
      <dgm:t>
        <a:bodyPr/>
        <a:lstStyle/>
        <a:p>
          <a:endParaRPr lang="en-US"/>
        </a:p>
      </dgm:t>
    </dgm:pt>
    <dgm:pt modelId="{030E8511-E5A9-4B67-B93E-3ED5F3E0EC96}" type="pres">
      <dgm:prSet presAssocID="{9C7DB89E-27B3-47C7-9EF8-C08F8A2C7FFD}" presName="connSite1" presStyleCnt="0"/>
      <dgm:spPr/>
    </dgm:pt>
    <dgm:pt modelId="{A0B77900-5C76-4146-96C9-F763522D0A54}" type="pres">
      <dgm:prSet presAssocID="{333330E7-22B7-435A-905A-6CF648194E86}" presName="Name9" presStyleLbl="sibTrans2D1" presStyleIdx="0" presStyleCnt="3"/>
      <dgm:spPr/>
      <dgm:t>
        <a:bodyPr/>
        <a:lstStyle/>
        <a:p>
          <a:endParaRPr lang="en-US"/>
        </a:p>
      </dgm:t>
    </dgm:pt>
    <dgm:pt modelId="{AA4EAB6A-EA37-4672-9A0C-2A73A4E562B1}" type="pres">
      <dgm:prSet presAssocID="{B2971FB5-53E7-4BDC-97F2-0B7C33A4DA29}" presName="composite2" presStyleCnt="0"/>
      <dgm:spPr/>
    </dgm:pt>
    <dgm:pt modelId="{6F5839DA-A22B-46DA-BC59-67E2C3FF6DA6}" type="pres">
      <dgm:prSet presAssocID="{B2971FB5-53E7-4BDC-97F2-0B7C33A4DA29}" presName="dummyNode2" presStyleLbl="node1" presStyleIdx="0" presStyleCnt="4"/>
      <dgm:spPr/>
    </dgm:pt>
    <dgm:pt modelId="{AD6092AA-7B79-44B9-972B-F564D12DA7B5}" type="pres">
      <dgm:prSet presAssocID="{B2971FB5-53E7-4BDC-97F2-0B7C33A4DA29}" presName="childNode2" presStyleLbl="bgAcc1" presStyleIdx="1" presStyleCnt="4">
        <dgm:presLayoutVars>
          <dgm:bulletEnabled val="1"/>
        </dgm:presLayoutVars>
      </dgm:prSet>
      <dgm:spPr/>
      <dgm:t>
        <a:bodyPr/>
        <a:lstStyle/>
        <a:p>
          <a:endParaRPr lang="en-US"/>
        </a:p>
      </dgm:t>
    </dgm:pt>
    <dgm:pt modelId="{2143391C-E6B5-48B2-AE80-AB54093D8179}" type="pres">
      <dgm:prSet presAssocID="{B2971FB5-53E7-4BDC-97F2-0B7C33A4DA29}" presName="childNode2tx" presStyleLbl="bgAcc1" presStyleIdx="1" presStyleCnt="4">
        <dgm:presLayoutVars>
          <dgm:bulletEnabled val="1"/>
        </dgm:presLayoutVars>
      </dgm:prSet>
      <dgm:spPr/>
      <dgm:t>
        <a:bodyPr/>
        <a:lstStyle/>
        <a:p>
          <a:endParaRPr lang="en-US"/>
        </a:p>
      </dgm:t>
    </dgm:pt>
    <dgm:pt modelId="{48041B83-D964-4F13-B2F0-A3699674834A}" type="pres">
      <dgm:prSet presAssocID="{B2971FB5-53E7-4BDC-97F2-0B7C33A4DA29}" presName="parentNode2" presStyleLbl="node1" presStyleIdx="1" presStyleCnt="4">
        <dgm:presLayoutVars>
          <dgm:chMax val="0"/>
          <dgm:bulletEnabled val="1"/>
        </dgm:presLayoutVars>
      </dgm:prSet>
      <dgm:spPr/>
      <dgm:t>
        <a:bodyPr/>
        <a:lstStyle/>
        <a:p>
          <a:endParaRPr lang="en-US"/>
        </a:p>
      </dgm:t>
    </dgm:pt>
    <dgm:pt modelId="{171A3210-84E2-4438-82E3-844A8E7D4E42}" type="pres">
      <dgm:prSet presAssocID="{B2971FB5-53E7-4BDC-97F2-0B7C33A4DA29}" presName="connSite2" presStyleCnt="0"/>
      <dgm:spPr/>
    </dgm:pt>
    <dgm:pt modelId="{16A1BC55-C807-4312-96D3-974E4B920A53}" type="pres">
      <dgm:prSet presAssocID="{B26049FF-1DD9-4401-811E-BC8CA0F8BE00}" presName="Name18" presStyleLbl="sibTrans2D1" presStyleIdx="1" presStyleCnt="3"/>
      <dgm:spPr/>
      <dgm:t>
        <a:bodyPr/>
        <a:lstStyle/>
        <a:p>
          <a:endParaRPr lang="en-US"/>
        </a:p>
      </dgm:t>
    </dgm:pt>
    <dgm:pt modelId="{C90C922F-859C-49AB-8A9D-CD03FAF58B31}" type="pres">
      <dgm:prSet presAssocID="{A933AF72-A372-48E8-BCF1-0437ABC63A94}" presName="composite1" presStyleCnt="0"/>
      <dgm:spPr/>
    </dgm:pt>
    <dgm:pt modelId="{C2C87A6A-860F-4004-A1A9-2C437A4CFAFA}" type="pres">
      <dgm:prSet presAssocID="{A933AF72-A372-48E8-BCF1-0437ABC63A94}" presName="dummyNode1" presStyleLbl="node1" presStyleIdx="1" presStyleCnt="4"/>
      <dgm:spPr/>
    </dgm:pt>
    <dgm:pt modelId="{9E0A3030-7D0C-4BF0-8217-54CFBE32C734}" type="pres">
      <dgm:prSet presAssocID="{A933AF72-A372-48E8-BCF1-0437ABC63A94}" presName="childNode1" presStyleLbl="bgAcc1" presStyleIdx="2" presStyleCnt="4">
        <dgm:presLayoutVars>
          <dgm:bulletEnabled val="1"/>
        </dgm:presLayoutVars>
      </dgm:prSet>
      <dgm:spPr/>
      <dgm:t>
        <a:bodyPr/>
        <a:lstStyle/>
        <a:p>
          <a:endParaRPr lang="en-US"/>
        </a:p>
      </dgm:t>
    </dgm:pt>
    <dgm:pt modelId="{62031B73-BCB2-4D45-8733-C69E8A4F135D}" type="pres">
      <dgm:prSet presAssocID="{A933AF72-A372-48E8-BCF1-0437ABC63A94}" presName="childNode1tx" presStyleLbl="bgAcc1" presStyleIdx="2" presStyleCnt="4">
        <dgm:presLayoutVars>
          <dgm:bulletEnabled val="1"/>
        </dgm:presLayoutVars>
      </dgm:prSet>
      <dgm:spPr/>
      <dgm:t>
        <a:bodyPr/>
        <a:lstStyle/>
        <a:p>
          <a:endParaRPr lang="en-US"/>
        </a:p>
      </dgm:t>
    </dgm:pt>
    <dgm:pt modelId="{88B8EE5C-BA15-4351-8882-60A46E29FEB2}" type="pres">
      <dgm:prSet presAssocID="{A933AF72-A372-48E8-BCF1-0437ABC63A94}" presName="parentNode1" presStyleLbl="node1" presStyleIdx="2" presStyleCnt="4">
        <dgm:presLayoutVars>
          <dgm:chMax val="1"/>
          <dgm:bulletEnabled val="1"/>
        </dgm:presLayoutVars>
      </dgm:prSet>
      <dgm:spPr/>
      <dgm:t>
        <a:bodyPr/>
        <a:lstStyle/>
        <a:p>
          <a:endParaRPr lang="en-US"/>
        </a:p>
      </dgm:t>
    </dgm:pt>
    <dgm:pt modelId="{1576E5D9-12BD-407B-A926-75B8E6B1E763}" type="pres">
      <dgm:prSet presAssocID="{A933AF72-A372-48E8-BCF1-0437ABC63A94}" presName="connSite1" presStyleCnt="0"/>
      <dgm:spPr/>
    </dgm:pt>
    <dgm:pt modelId="{2BE79BBF-CF73-4AFD-B894-9D7E0C3CC5ED}" type="pres">
      <dgm:prSet presAssocID="{DC9A86FA-77F8-4A66-B786-7C003E81C73C}" presName="Name9" presStyleLbl="sibTrans2D1" presStyleIdx="2" presStyleCnt="3"/>
      <dgm:spPr/>
      <dgm:t>
        <a:bodyPr/>
        <a:lstStyle/>
        <a:p>
          <a:endParaRPr lang="en-US"/>
        </a:p>
      </dgm:t>
    </dgm:pt>
    <dgm:pt modelId="{C188C27B-4F68-4856-B64F-09657054B376}" type="pres">
      <dgm:prSet presAssocID="{0CCA757F-2DD7-42C1-8077-4CF82F1F9801}" presName="composite2" presStyleCnt="0"/>
      <dgm:spPr/>
    </dgm:pt>
    <dgm:pt modelId="{01AF8F9C-4783-4DF0-AB51-28F0D2751C09}" type="pres">
      <dgm:prSet presAssocID="{0CCA757F-2DD7-42C1-8077-4CF82F1F9801}" presName="dummyNode2" presStyleLbl="node1" presStyleIdx="2" presStyleCnt="4"/>
      <dgm:spPr/>
    </dgm:pt>
    <dgm:pt modelId="{783AB43A-E2E9-4422-BBE1-A75D974A60E7}" type="pres">
      <dgm:prSet presAssocID="{0CCA757F-2DD7-42C1-8077-4CF82F1F9801}" presName="childNode2" presStyleLbl="bgAcc1" presStyleIdx="3" presStyleCnt="4">
        <dgm:presLayoutVars>
          <dgm:bulletEnabled val="1"/>
        </dgm:presLayoutVars>
      </dgm:prSet>
      <dgm:spPr/>
      <dgm:t>
        <a:bodyPr/>
        <a:lstStyle/>
        <a:p>
          <a:endParaRPr lang="en-US"/>
        </a:p>
      </dgm:t>
    </dgm:pt>
    <dgm:pt modelId="{57326915-099C-4149-89D7-9C2BC13DD596}" type="pres">
      <dgm:prSet presAssocID="{0CCA757F-2DD7-42C1-8077-4CF82F1F9801}" presName="childNode2tx" presStyleLbl="bgAcc1" presStyleIdx="3" presStyleCnt="4">
        <dgm:presLayoutVars>
          <dgm:bulletEnabled val="1"/>
        </dgm:presLayoutVars>
      </dgm:prSet>
      <dgm:spPr/>
      <dgm:t>
        <a:bodyPr/>
        <a:lstStyle/>
        <a:p>
          <a:endParaRPr lang="en-US"/>
        </a:p>
      </dgm:t>
    </dgm:pt>
    <dgm:pt modelId="{BA8D8512-9B31-4E90-8759-CC79B908DA20}" type="pres">
      <dgm:prSet presAssocID="{0CCA757F-2DD7-42C1-8077-4CF82F1F9801}" presName="parentNode2" presStyleLbl="node1" presStyleIdx="3" presStyleCnt="4">
        <dgm:presLayoutVars>
          <dgm:chMax val="0"/>
          <dgm:bulletEnabled val="1"/>
        </dgm:presLayoutVars>
      </dgm:prSet>
      <dgm:spPr/>
      <dgm:t>
        <a:bodyPr/>
        <a:lstStyle/>
        <a:p>
          <a:endParaRPr lang="en-US"/>
        </a:p>
      </dgm:t>
    </dgm:pt>
    <dgm:pt modelId="{7A255565-8DB5-4E89-B92F-7658AC2408DA}" type="pres">
      <dgm:prSet presAssocID="{0CCA757F-2DD7-42C1-8077-4CF82F1F9801}" presName="connSite2" presStyleCnt="0"/>
      <dgm:spPr/>
    </dgm:pt>
  </dgm:ptLst>
  <dgm:cxnLst>
    <dgm:cxn modelId="{48A653A1-D1C1-4659-816E-01AD24A037CA}" type="presOf" srcId="{4B8147DB-E962-4D44-A096-EB540CE112E0}" destId="{AD6092AA-7B79-44B9-972B-F564D12DA7B5}" srcOrd="0" destOrd="0" presId="urn:microsoft.com/office/officeart/2005/8/layout/hProcess4"/>
    <dgm:cxn modelId="{B7A48133-F73D-4BA5-BF21-B7079D9D0BED}" type="presOf" srcId="{CF6CBFB0-FF94-49FD-9847-30B59F9A79D5}" destId="{1D11C9C9-C5C6-4CF5-8E13-CCCF29874A78}" srcOrd="0" destOrd="0" presId="urn:microsoft.com/office/officeart/2005/8/layout/hProcess4"/>
    <dgm:cxn modelId="{6CE5ACF4-2E98-4D5F-A7B8-4E14A92D4A2D}" srcId="{B2971FB5-53E7-4BDC-97F2-0B7C33A4DA29}" destId="{4B8147DB-E962-4D44-A096-EB540CE112E0}" srcOrd="0" destOrd="0" parTransId="{5A19C90C-8EDB-40A1-834B-D2B46201B1F5}" sibTransId="{D732A04B-1AA2-452F-8B4E-640F400A4ADC}"/>
    <dgm:cxn modelId="{5AF25796-68D0-4F31-9472-7FE2F5BE11ED}" type="presOf" srcId="{03AFDDC9-E20E-4229-910A-27A6FF87E499}" destId="{300183D3-C039-4D03-A9E7-9EF1ECFA5B31}" srcOrd="1" destOrd="0" presId="urn:microsoft.com/office/officeart/2005/8/layout/hProcess4"/>
    <dgm:cxn modelId="{C7772A7A-D95F-41E7-84E4-40D2E70969E2}" type="presOf" srcId="{B26049FF-1DD9-4401-811E-BC8CA0F8BE00}" destId="{16A1BC55-C807-4312-96D3-974E4B920A53}" srcOrd="0" destOrd="0" presId="urn:microsoft.com/office/officeart/2005/8/layout/hProcess4"/>
    <dgm:cxn modelId="{DE86FCD4-1E12-4C52-802A-13140F1609A3}" srcId="{0CCA757F-2DD7-42C1-8077-4CF82F1F9801}" destId="{81861F43-CBF0-40CC-AE6C-638258F42035}" srcOrd="0" destOrd="0" parTransId="{2F63E8C2-9CAA-4C65-9E69-1F752F05DDB7}" sibTransId="{F66B1AD0-3C1A-49A1-9952-7E35F6D51BFB}"/>
    <dgm:cxn modelId="{0B62653D-5A66-4671-AF2F-5705EF6E4130}" srcId="{CF6CBFB0-FF94-49FD-9847-30B59F9A79D5}" destId="{B2971FB5-53E7-4BDC-97F2-0B7C33A4DA29}" srcOrd="1" destOrd="0" parTransId="{14982A7B-5BF8-4F2E-9D80-9CB09DFE6D40}" sibTransId="{B26049FF-1DD9-4401-811E-BC8CA0F8BE00}"/>
    <dgm:cxn modelId="{F56DA573-0FD6-4770-9DA4-4157B3BF9D57}" type="presOf" srcId="{297B09B1-74CB-4DC0-B339-74382A1F4732}" destId="{9E0A3030-7D0C-4BF0-8217-54CFBE32C734}" srcOrd="0" destOrd="0" presId="urn:microsoft.com/office/officeart/2005/8/layout/hProcess4"/>
    <dgm:cxn modelId="{AEEC5549-DF25-4FEE-A631-6087ACC82C70}" srcId="{CF6CBFB0-FF94-49FD-9847-30B59F9A79D5}" destId="{A933AF72-A372-48E8-BCF1-0437ABC63A94}" srcOrd="2" destOrd="0" parTransId="{DA85A70B-0292-4D57-AC65-927E61830546}" sibTransId="{DC9A86FA-77F8-4A66-B786-7C003E81C73C}"/>
    <dgm:cxn modelId="{F8F3CC5D-979B-464A-81CD-6AF66515CFD0}" type="presOf" srcId="{333330E7-22B7-435A-905A-6CF648194E86}" destId="{A0B77900-5C76-4146-96C9-F763522D0A54}" srcOrd="0" destOrd="0" presId="urn:microsoft.com/office/officeart/2005/8/layout/hProcess4"/>
    <dgm:cxn modelId="{6D817D32-4BEB-4DD3-9A1C-EECF7AD4E2CE}" type="presOf" srcId="{81861F43-CBF0-40CC-AE6C-638258F42035}" destId="{57326915-099C-4149-89D7-9C2BC13DD596}" srcOrd="1" destOrd="0" presId="urn:microsoft.com/office/officeart/2005/8/layout/hProcess4"/>
    <dgm:cxn modelId="{EEA2B7B0-E4A9-4CCF-A381-D1A05A3B9A04}" type="presOf" srcId="{9C7DB89E-27B3-47C7-9EF8-C08F8A2C7FFD}" destId="{A0C90C5C-297B-4529-9BA7-D1FA4547B1FE}" srcOrd="0" destOrd="0" presId="urn:microsoft.com/office/officeart/2005/8/layout/hProcess4"/>
    <dgm:cxn modelId="{60366EF9-66F7-4B71-AC17-3F4C42AA9E35}" srcId="{A933AF72-A372-48E8-BCF1-0437ABC63A94}" destId="{297B09B1-74CB-4DC0-B339-74382A1F4732}" srcOrd="0" destOrd="0" parTransId="{3B7AFA3B-84D2-4157-B055-D8E2C0A2A326}" sibTransId="{5226B601-DDB3-4258-90A2-6B0B96225636}"/>
    <dgm:cxn modelId="{6CA6BAEE-8EA9-4E01-95C8-C318D5027270}" type="presOf" srcId="{A933AF72-A372-48E8-BCF1-0437ABC63A94}" destId="{88B8EE5C-BA15-4351-8882-60A46E29FEB2}" srcOrd="0" destOrd="0" presId="urn:microsoft.com/office/officeart/2005/8/layout/hProcess4"/>
    <dgm:cxn modelId="{55F6C773-8124-4C69-8CCF-8453970021E7}" type="presOf" srcId="{03AFDDC9-E20E-4229-910A-27A6FF87E499}" destId="{5B35E844-D166-464D-922D-AEF66192D935}" srcOrd="0" destOrd="0" presId="urn:microsoft.com/office/officeart/2005/8/layout/hProcess4"/>
    <dgm:cxn modelId="{2B4FBC6B-6AAE-4BAA-AC2E-5A5E8E60686C}" srcId="{CF6CBFB0-FF94-49FD-9847-30B59F9A79D5}" destId="{9C7DB89E-27B3-47C7-9EF8-C08F8A2C7FFD}" srcOrd="0" destOrd="0" parTransId="{A04FF558-C913-4601-8EC6-FEB5E2B2C661}" sibTransId="{333330E7-22B7-435A-905A-6CF648194E86}"/>
    <dgm:cxn modelId="{DD5C984D-38E6-4987-9136-269C264DD568}" srcId="{CF6CBFB0-FF94-49FD-9847-30B59F9A79D5}" destId="{0CCA757F-2DD7-42C1-8077-4CF82F1F9801}" srcOrd="3" destOrd="0" parTransId="{727AF85A-FD4C-4E1C-851C-F648DF864247}" sibTransId="{F0E8DE72-E23D-4604-BF8E-D65D7B70DA27}"/>
    <dgm:cxn modelId="{A78653B4-3410-4827-9F02-70C825A2E67D}" srcId="{9C7DB89E-27B3-47C7-9EF8-C08F8A2C7FFD}" destId="{03AFDDC9-E20E-4229-910A-27A6FF87E499}" srcOrd="0" destOrd="0" parTransId="{06625CEC-E690-4737-BF35-EDABD9B4E683}" sibTransId="{CB3C4AF8-407C-4604-BAE6-E3D24AACB519}"/>
    <dgm:cxn modelId="{FAC65F6E-B913-4C36-AC0D-6B6B13BC2C85}" type="presOf" srcId="{B2971FB5-53E7-4BDC-97F2-0B7C33A4DA29}" destId="{48041B83-D964-4F13-B2F0-A3699674834A}" srcOrd="0" destOrd="0" presId="urn:microsoft.com/office/officeart/2005/8/layout/hProcess4"/>
    <dgm:cxn modelId="{A3E0133C-97FD-4B89-B807-BBEF2DDB9843}" type="presOf" srcId="{DC9A86FA-77F8-4A66-B786-7C003E81C73C}" destId="{2BE79BBF-CF73-4AFD-B894-9D7E0C3CC5ED}" srcOrd="0" destOrd="0" presId="urn:microsoft.com/office/officeart/2005/8/layout/hProcess4"/>
    <dgm:cxn modelId="{F52E21D0-1F00-4AFC-86C5-CE68570364D4}" type="presOf" srcId="{81861F43-CBF0-40CC-AE6C-638258F42035}" destId="{783AB43A-E2E9-4422-BBE1-A75D974A60E7}" srcOrd="0" destOrd="0" presId="urn:microsoft.com/office/officeart/2005/8/layout/hProcess4"/>
    <dgm:cxn modelId="{40D011EE-4059-4614-985C-4760F40DDBEB}" type="presOf" srcId="{0CCA757F-2DD7-42C1-8077-4CF82F1F9801}" destId="{BA8D8512-9B31-4E90-8759-CC79B908DA20}" srcOrd="0" destOrd="0" presId="urn:microsoft.com/office/officeart/2005/8/layout/hProcess4"/>
    <dgm:cxn modelId="{DF568347-5141-48C2-A4C1-6D2F678DE722}" type="presOf" srcId="{4B8147DB-E962-4D44-A096-EB540CE112E0}" destId="{2143391C-E6B5-48B2-AE80-AB54093D8179}" srcOrd="1" destOrd="0" presId="urn:microsoft.com/office/officeart/2005/8/layout/hProcess4"/>
    <dgm:cxn modelId="{4D91A6AF-A08E-4385-AFB3-DF184ACF603B}" type="presOf" srcId="{297B09B1-74CB-4DC0-B339-74382A1F4732}" destId="{62031B73-BCB2-4D45-8733-C69E8A4F135D}" srcOrd="1" destOrd="0" presId="urn:microsoft.com/office/officeart/2005/8/layout/hProcess4"/>
    <dgm:cxn modelId="{6E023206-4BF3-4FCB-B545-DC396E823668}" type="presParOf" srcId="{1D11C9C9-C5C6-4CF5-8E13-CCCF29874A78}" destId="{FBB82056-841E-41D3-A895-CE22E733535A}" srcOrd="0" destOrd="0" presId="urn:microsoft.com/office/officeart/2005/8/layout/hProcess4"/>
    <dgm:cxn modelId="{057C9CC3-7AD7-44C7-B9B8-1490C5E846E2}" type="presParOf" srcId="{1D11C9C9-C5C6-4CF5-8E13-CCCF29874A78}" destId="{C8A51774-E17B-4754-950C-A95181B5615D}" srcOrd="1" destOrd="0" presId="urn:microsoft.com/office/officeart/2005/8/layout/hProcess4"/>
    <dgm:cxn modelId="{E2AC9E2E-2B0B-4AD2-B527-658CC61B8ED5}" type="presParOf" srcId="{1D11C9C9-C5C6-4CF5-8E13-CCCF29874A78}" destId="{0EF52CE7-2120-4C22-A877-3EFB84283B92}" srcOrd="2" destOrd="0" presId="urn:microsoft.com/office/officeart/2005/8/layout/hProcess4"/>
    <dgm:cxn modelId="{85E02E73-7559-4E8D-BC63-7C2E9F8DA3D1}" type="presParOf" srcId="{0EF52CE7-2120-4C22-A877-3EFB84283B92}" destId="{07FFCB25-CD12-40A7-BA44-7B1DD09C7B74}" srcOrd="0" destOrd="0" presId="urn:microsoft.com/office/officeart/2005/8/layout/hProcess4"/>
    <dgm:cxn modelId="{B10ADE13-A7A9-4C3F-A425-C8235F849AC7}" type="presParOf" srcId="{07FFCB25-CD12-40A7-BA44-7B1DD09C7B74}" destId="{9FC20654-9994-45BE-BBB3-8EF0266076F5}" srcOrd="0" destOrd="0" presId="urn:microsoft.com/office/officeart/2005/8/layout/hProcess4"/>
    <dgm:cxn modelId="{C3817623-B910-4367-9C95-E3B60D4249BE}" type="presParOf" srcId="{07FFCB25-CD12-40A7-BA44-7B1DD09C7B74}" destId="{5B35E844-D166-464D-922D-AEF66192D935}" srcOrd="1" destOrd="0" presId="urn:microsoft.com/office/officeart/2005/8/layout/hProcess4"/>
    <dgm:cxn modelId="{77C1CFC8-4A50-4A51-9438-E69FFE074F7E}" type="presParOf" srcId="{07FFCB25-CD12-40A7-BA44-7B1DD09C7B74}" destId="{300183D3-C039-4D03-A9E7-9EF1ECFA5B31}" srcOrd="2" destOrd="0" presId="urn:microsoft.com/office/officeart/2005/8/layout/hProcess4"/>
    <dgm:cxn modelId="{48608AAA-3372-4787-B9F1-872202E9DD4D}" type="presParOf" srcId="{07FFCB25-CD12-40A7-BA44-7B1DD09C7B74}" destId="{A0C90C5C-297B-4529-9BA7-D1FA4547B1FE}" srcOrd="3" destOrd="0" presId="urn:microsoft.com/office/officeart/2005/8/layout/hProcess4"/>
    <dgm:cxn modelId="{B6D2DAE5-0DC6-4679-BADD-87D959EF44F3}" type="presParOf" srcId="{07FFCB25-CD12-40A7-BA44-7B1DD09C7B74}" destId="{030E8511-E5A9-4B67-B93E-3ED5F3E0EC96}" srcOrd="4" destOrd="0" presId="urn:microsoft.com/office/officeart/2005/8/layout/hProcess4"/>
    <dgm:cxn modelId="{09FCE966-AE94-4694-8F35-347BC9F072DE}" type="presParOf" srcId="{0EF52CE7-2120-4C22-A877-3EFB84283B92}" destId="{A0B77900-5C76-4146-96C9-F763522D0A54}" srcOrd="1" destOrd="0" presId="urn:microsoft.com/office/officeart/2005/8/layout/hProcess4"/>
    <dgm:cxn modelId="{26AF0BC4-EB50-435B-9F17-BB1991396AB8}" type="presParOf" srcId="{0EF52CE7-2120-4C22-A877-3EFB84283B92}" destId="{AA4EAB6A-EA37-4672-9A0C-2A73A4E562B1}" srcOrd="2" destOrd="0" presId="urn:microsoft.com/office/officeart/2005/8/layout/hProcess4"/>
    <dgm:cxn modelId="{5028E456-6B80-4098-8495-7B582CEDBD80}" type="presParOf" srcId="{AA4EAB6A-EA37-4672-9A0C-2A73A4E562B1}" destId="{6F5839DA-A22B-46DA-BC59-67E2C3FF6DA6}" srcOrd="0" destOrd="0" presId="urn:microsoft.com/office/officeart/2005/8/layout/hProcess4"/>
    <dgm:cxn modelId="{57033BD8-4C1A-4787-92B7-493B0335A8F4}" type="presParOf" srcId="{AA4EAB6A-EA37-4672-9A0C-2A73A4E562B1}" destId="{AD6092AA-7B79-44B9-972B-F564D12DA7B5}" srcOrd="1" destOrd="0" presId="urn:microsoft.com/office/officeart/2005/8/layout/hProcess4"/>
    <dgm:cxn modelId="{F8541E17-E160-4026-85BE-900C4D227D3B}" type="presParOf" srcId="{AA4EAB6A-EA37-4672-9A0C-2A73A4E562B1}" destId="{2143391C-E6B5-48B2-AE80-AB54093D8179}" srcOrd="2" destOrd="0" presId="urn:microsoft.com/office/officeart/2005/8/layout/hProcess4"/>
    <dgm:cxn modelId="{06643527-18C2-4796-BE79-BB0340B72DD6}" type="presParOf" srcId="{AA4EAB6A-EA37-4672-9A0C-2A73A4E562B1}" destId="{48041B83-D964-4F13-B2F0-A3699674834A}" srcOrd="3" destOrd="0" presId="urn:microsoft.com/office/officeart/2005/8/layout/hProcess4"/>
    <dgm:cxn modelId="{DD87D749-AC98-4E6F-900E-4D06982125C3}" type="presParOf" srcId="{AA4EAB6A-EA37-4672-9A0C-2A73A4E562B1}" destId="{171A3210-84E2-4438-82E3-844A8E7D4E42}" srcOrd="4" destOrd="0" presId="urn:microsoft.com/office/officeart/2005/8/layout/hProcess4"/>
    <dgm:cxn modelId="{4129C1D7-5A50-41B5-ACB9-2E0E247B909E}" type="presParOf" srcId="{0EF52CE7-2120-4C22-A877-3EFB84283B92}" destId="{16A1BC55-C807-4312-96D3-974E4B920A53}" srcOrd="3" destOrd="0" presId="urn:microsoft.com/office/officeart/2005/8/layout/hProcess4"/>
    <dgm:cxn modelId="{EDA8F335-5CF8-4792-9A7C-A6716D554A8C}" type="presParOf" srcId="{0EF52CE7-2120-4C22-A877-3EFB84283B92}" destId="{C90C922F-859C-49AB-8A9D-CD03FAF58B31}" srcOrd="4" destOrd="0" presId="urn:microsoft.com/office/officeart/2005/8/layout/hProcess4"/>
    <dgm:cxn modelId="{BC7980EE-46B5-4D02-A77F-73A48023BD56}" type="presParOf" srcId="{C90C922F-859C-49AB-8A9D-CD03FAF58B31}" destId="{C2C87A6A-860F-4004-A1A9-2C437A4CFAFA}" srcOrd="0" destOrd="0" presId="urn:microsoft.com/office/officeart/2005/8/layout/hProcess4"/>
    <dgm:cxn modelId="{6122EA7D-6D2E-4D79-9740-FEF1424F92B3}" type="presParOf" srcId="{C90C922F-859C-49AB-8A9D-CD03FAF58B31}" destId="{9E0A3030-7D0C-4BF0-8217-54CFBE32C734}" srcOrd="1" destOrd="0" presId="urn:microsoft.com/office/officeart/2005/8/layout/hProcess4"/>
    <dgm:cxn modelId="{A284EF46-DE28-492F-9A5E-67FC1B153EDE}" type="presParOf" srcId="{C90C922F-859C-49AB-8A9D-CD03FAF58B31}" destId="{62031B73-BCB2-4D45-8733-C69E8A4F135D}" srcOrd="2" destOrd="0" presId="urn:microsoft.com/office/officeart/2005/8/layout/hProcess4"/>
    <dgm:cxn modelId="{35C07E25-D56A-4F52-9888-F097F8DFF769}" type="presParOf" srcId="{C90C922F-859C-49AB-8A9D-CD03FAF58B31}" destId="{88B8EE5C-BA15-4351-8882-60A46E29FEB2}" srcOrd="3" destOrd="0" presId="urn:microsoft.com/office/officeart/2005/8/layout/hProcess4"/>
    <dgm:cxn modelId="{18DBA5AC-2C22-47E8-B36B-648880E89C31}" type="presParOf" srcId="{C90C922F-859C-49AB-8A9D-CD03FAF58B31}" destId="{1576E5D9-12BD-407B-A926-75B8E6B1E763}" srcOrd="4" destOrd="0" presId="urn:microsoft.com/office/officeart/2005/8/layout/hProcess4"/>
    <dgm:cxn modelId="{50C91C7B-BB17-4441-9C89-8D8EF0AB0B34}" type="presParOf" srcId="{0EF52CE7-2120-4C22-A877-3EFB84283B92}" destId="{2BE79BBF-CF73-4AFD-B894-9D7E0C3CC5ED}" srcOrd="5" destOrd="0" presId="urn:microsoft.com/office/officeart/2005/8/layout/hProcess4"/>
    <dgm:cxn modelId="{F77EAB50-8824-4E14-8333-24BDDA525E2E}" type="presParOf" srcId="{0EF52CE7-2120-4C22-A877-3EFB84283B92}" destId="{C188C27B-4F68-4856-B64F-09657054B376}" srcOrd="6" destOrd="0" presId="urn:microsoft.com/office/officeart/2005/8/layout/hProcess4"/>
    <dgm:cxn modelId="{62FFAF96-B40E-4F06-AA15-D882F0F6D419}" type="presParOf" srcId="{C188C27B-4F68-4856-B64F-09657054B376}" destId="{01AF8F9C-4783-4DF0-AB51-28F0D2751C09}" srcOrd="0" destOrd="0" presId="urn:microsoft.com/office/officeart/2005/8/layout/hProcess4"/>
    <dgm:cxn modelId="{93CD9782-0658-4D14-9A71-8EF4243D348B}" type="presParOf" srcId="{C188C27B-4F68-4856-B64F-09657054B376}" destId="{783AB43A-E2E9-4422-BBE1-A75D974A60E7}" srcOrd="1" destOrd="0" presId="urn:microsoft.com/office/officeart/2005/8/layout/hProcess4"/>
    <dgm:cxn modelId="{757A7BA2-622E-41F9-99D1-5379A557E668}" type="presParOf" srcId="{C188C27B-4F68-4856-B64F-09657054B376}" destId="{57326915-099C-4149-89D7-9C2BC13DD596}" srcOrd="2" destOrd="0" presId="urn:microsoft.com/office/officeart/2005/8/layout/hProcess4"/>
    <dgm:cxn modelId="{7B7944C5-D3F7-4357-ABEB-B784D4E30B11}" type="presParOf" srcId="{C188C27B-4F68-4856-B64F-09657054B376}" destId="{BA8D8512-9B31-4E90-8759-CC79B908DA20}" srcOrd="3" destOrd="0" presId="urn:microsoft.com/office/officeart/2005/8/layout/hProcess4"/>
    <dgm:cxn modelId="{7B8C6899-303B-4F56-9395-93D5D5FCF258}" type="presParOf" srcId="{C188C27B-4F68-4856-B64F-09657054B376}" destId="{7A255565-8DB5-4E89-B92F-7658AC2408DA}"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FB5BB2-EF0E-4B9D-98FE-161D9D9205A0}">
      <dsp:nvSpPr>
        <dsp:cNvPr id="0" name=""/>
        <dsp:cNvSpPr/>
      </dsp:nvSpPr>
      <dsp:spPr>
        <a:xfrm>
          <a:off x="-4910443" y="-752464"/>
          <a:ext cx="5848329" cy="5848329"/>
        </a:xfrm>
        <a:prstGeom prst="blockArc">
          <a:avLst>
            <a:gd name="adj1" fmla="val 18900000"/>
            <a:gd name="adj2" fmla="val 2700000"/>
            <a:gd name="adj3" fmla="val 36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5FC08-D042-49DC-81BC-D40748B701D3}">
      <dsp:nvSpPr>
        <dsp:cNvPr id="0" name=""/>
        <dsp:cNvSpPr/>
      </dsp:nvSpPr>
      <dsp:spPr>
        <a:xfrm>
          <a:off x="349983" y="228723"/>
          <a:ext cx="6143617" cy="45727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Why cultural responsiveness?</a:t>
          </a:r>
          <a:endParaRPr lang="en-US" sz="1900" kern="1200" dirty="0"/>
        </a:p>
      </dsp:txBody>
      <dsp:txXfrm>
        <a:off x="349983" y="228723"/>
        <a:ext cx="6143617" cy="457273"/>
      </dsp:txXfrm>
    </dsp:sp>
    <dsp:sp modelId="{F4431FCD-9D34-4FFD-BBEF-147CF5FDB8E8}">
      <dsp:nvSpPr>
        <dsp:cNvPr id="0" name=""/>
        <dsp:cNvSpPr/>
      </dsp:nvSpPr>
      <dsp:spPr>
        <a:xfrm>
          <a:off x="64187" y="171564"/>
          <a:ext cx="571591" cy="571591"/>
        </a:xfrm>
        <a:prstGeom prst="ellipse">
          <a:avLst/>
        </a:prstGeom>
        <a:solidFill>
          <a:schemeClr val="accent2">
            <a:lumMod val="40000"/>
            <a:lumOff val="60000"/>
          </a:schemeClr>
        </a:solidFill>
        <a:ln w="9525" cap="flat" cmpd="sng" algn="ctr">
          <a:solidFill>
            <a:schemeClr val="accent2">
              <a:lumMod val="40000"/>
              <a:lumOff val="60000"/>
            </a:schemeClr>
          </a:solidFill>
          <a:prstDash val="solid"/>
        </a:ln>
        <a:effectLst/>
      </dsp:spPr>
      <dsp:style>
        <a:lnRef idx="1">
          <a:scrgbClr r="0" g="0" b="0"/>
        </a:lnRef>
        <a:fillRef idx="2">
          <a:scrgbClr r="0" g="0" b="0"/>
        </a:fillRef>
        <a:effectRef idx="0">
          <a:scrgbClr r="0" g="0" b="0"/>
        </a:effectRef>
        <a:fontRef idx="minor"/>
      </dsp:style>
    </dsp:sp>
    <dsp:sp modelId="{3EE68EEC-8C0E-417B-A4A8-B836297AB079}">
      <dsp:nvSpPr>
        <dsp:cNvPr id="0" name=""/>
        <dsp:cNvSpPr/>
      </dsp:nvSpPr>
      <dsp:spPr>
        <a:xfrm>
          <a:off x="726121" y="914546"/>
          <a:ext cx="5767478" cy="457273"/>
        </a:xfrm>
        <a:prstGeom prst="rect">
          <a:avLst/>
        </a:prstGeom>
        <a:gradFill rotWithShape="0">
          <a:gsLst>
            <a:gs pos="0">
              <a:schemeClr val="accent2">
                <a:hueOff val="2063078"/>
                <a:satOff val="-5586"/>
                <a:lumOff val="4941"/>
                <a:alphaOff val="0"/>
                <a:tint val="50000"/>
                <a:satMod val="300000"/>
              </a:schemeClr>
            </a:gs>
            <a:gs pos="35000">
              <a:schemeClr val="accent2">
                <a:hueOff val="2063078"/>
                <a:satOff val="-5586"/>
                <a:lumOff val="4941"/>
                <a:alphaOff val="0"/>
                <a:tint val="37000"/>
                <a:satMod val="300000"/>
              </a:schemeClr>
            </a:gs>
            <a:gs pos="100000">
              <a:schemeClr val="accent2">
                <a:hueOff val="2063078"/>
                <a:satOff val="-5586"/>
                <a:lumOff val="4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What is it, and why is it important?</a:t>
          </a:r>
          <a:endParaRPr lang="en-US" sz="1900" kern="1200" dirty="0"/>
        </a:p>
      </dsp:txBody>
      <dsp:txXfrm>
        <a:off x="726121" y="914546"/>
        <a:ext cx="5767478" cy="457273"/>
      </dsp:txXfrm>
    </dsp:sp>
    <dsp:sp modelId="{90CE4DA0-6D1D-4CBF-940E-A53DAE180B67}">
      <dsp:nvSpPr>
        <dsp:cNvPr id="0" name=""/>
        <dsp:cNvSpPr/>
      </dsp:nvSpPr>
      <dsp:spPr>
        <a:xfrm>
          <a:off x="440325" y="857387"/>
          <a:ext cx="571591" cy="571591"/>
        </a:xfrm>
        <a:prstGeom prst="ellipse">
          <a:avLst/>
        </a:prstGeom>
        <a:solidFill>
          <a:srgbClr val="FFFF99"/>
        </a:solidFill>
        <a:ln w="9525" cap="flat" cmpd="sng" algn="ctr">
          <a:solidFill>
            <a:schemeClr val="accent2">
              <a:hueOff val="2063078"/>
              <a:satOff val="-5586"/>
              <a:lumOff val="4941"/>
              <a:alphaOff val="0"/>
            </a:schemeClr>
          </a:solidFill>
          <a:prstDash val="solid"/>
        </a:ln>
        <a:effectLst/>
      </dsp:spPr>
      <dsp:style>
        <a:lnRef idx="1">
          <a:scrgbClr r="0" g="0" b="0"/>
        </a:lnRef>
        <a:fillRef idx="2">
          <a:scrgbClr r="0" g="0" b="0"/>
        </a:fillRef>
        <a:effectRef idx="0">
          <a:scrgbClr r="0" g="0" b="0"/>
        </a:effectRef>
        <a:fontRef idx="minor"/>
      </dsp:style>
    </dsp:sp>
    <dsp:sp modelId="{D73ED71E-B103-43DF-A3B2-CC0DFE0639B2}">
      <dsp:nvSpPr>
        <dsp:cNvPr id="0" name=""/>
        <dsp:cNvSpPr/>
      </dsp:nvSpPr>
      <dsp:spPr>
        <a:xfrm>
          <a:off x="898120" y="1600369"/>
          <a:ext cx="5595480" cy="457273"/>
        </a:xfrm>
        <a:prstGeom prst="rect">
          <a:avLst/>
        </a:prstGeom>
        <a:gradFill rotWithShape="0">
          <a:gsLst>
            <a:gs pos="0">
              <a:schemeClr val="accent2">
                <a:hueOff val="4126155"/>
                <a:satOff val="-11172"/>
                <a:lumOff val="9883"/>
                <a:alphaOff val="0"/>
                <a:tint val="50000"/>
                <a:satMod val="300000"/>
              </a:schemeClr>
            </a:gs>
            <a:gs pos="35000">
              <a:schemeClr val="accent2">
                <a:hueOff val="4126155"/>
                <a:satOff val="-11172"/>
                <a:lumOff val="9883"/>
                <a:alphaOff val="0"/>
                <a:tint val="37000"/>
                <a:satMod val="300000"/>
              </a:schemeClr>
            </a:gs>
            <a:gs pos="100000">
              <a:schemeClr val="accent2">
                <a:hueOff val="4126155"/>
                <a:satOff val="-11172"/>
                <a:lumOff val="9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What is the framework for cultural responsiveness?</a:t>
          </a:r>
          <a:endParaRPr lang="en-US" sz="1900" kern="1200" dirty="0"/>
        </a:p>
      </dsp:txBody>
      <dsp:txXfrm>
        <a:off x="898120" y="1600369"/>
        <a:ext cx="5595480" cy="457273"/>
      </dsp:txXfrm>
    </dsp:sp>
    <dsp:sp modelId="{A9BAFE83-45E7-4426-AEB3-F00300F3C76B}">
      <dsp:nvSpPr>
        <dsp:cNvPr id="0" name=""/>
        <dsp:cNvSpPr/>
      </dsp:nvSpPr>
      <dsp:spPr>
        <a:xfrm>
          <a:off x="612324" y="1543210"/>
          <a:ext cx="571591" cy="571591"/>
        </a:xfrm>
        <a:prstGeom prst="ellipse">
          <a:avLst/>
        </a:prstGeom>
        <a:solidFill>
          <a:srgbClr val="99FF66"/>
        </a:solidFill>
        <a:ln w="9525" cap="flat" cmpd="sng" algn="ctr">
          <a:solidFill>
            <a:schemeClr val="accent2">
              <a:hueOff val="4126155"/>
              <a:satOff val="-11172"/>
              <a:lumOff val="9883"/>
              <a:alphaOff val="0"/>
            </a:schemeClr>
          </a:solidFill>
          <a:prstDash val="solid"/>
        </a:ln>
        <a:effectLst/>
      </dsp:spPr>
      <dsp:style>
        <a:lnRef idx="1">
          <a:scrgbClr r="0" g="0" b="0"/>
        </a:lnRef>
        <a:fillRef idx="2">
          <a:scrgbClr r="0" g="0" b="0"/>
        </a:fillRef>
        <a:effectRef idx="0">
          <a:scrgbClr r="0" g="0" b="0"/>
        </a:effectRef>
        <a:fontRef idx="minor"/>
      </dsp:style>
    </dsp:sp>
    <dsp:sp modelId="{87448A7F-EA6C-4C82-A981-F72753A6856F}">
      <dsp:nvSpPr>
        <dsp:cNvPr id="0" name=""/>
        <dsp:cNvSpPr/>
      </dsp:nvSpPr>
      <dsp:spPr>
        <a:xfrm>
          <a:off x="898120" y="2285757"/>
          <a:ext cx="5595480" cy="457273"/>
        </a:xfrm>
        <a:prstGeom prst="rect">
          <a:avLst/>
        </a:prstGeom>
        <a:gradFill rotWithShape="0">
          <a:gsLst>
            <a:gs pos="0">
              <a:schemeClr val="accent2">
                <a:hueOff val="6189234"/>
                <a:satOff val="-16757"/>
                <a:lumOff val="14824"/>
                <a:alphaOff val="0"/>
                <a:tint val="50000"/>
                <a:satMod val="300000"/>
              </a:schemeClr>
            </a:gs>
            <a:gs pos="35000">
              <a:schemeClr val="accent2">
                <a:hueOff val="6189234"/>
                <a:satOff val="-16757"/>
                <a:lumOff val="14824"/>
                <a:alphaOff val="0"/>
                <a:tint val="37000"/>
                <a:satMod val="300000"/>
              </a:schemeClr>
            </a:gs>
            <a:gs pos="100000">
              <a:schemeClr val="accent2">
                <a:hueOff val="6189234"/>
                <a:satOff val="-16757"/>
                <a:lumOff val="14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What are the elements?</a:t>
          </a:r>
          <a:endParaRPr lang="en-US" sz="1900" kern="1200" dirty="0"/>
        </a:p>
      </dsp:txBody>
      <dsp:txXfrm>
        <a:off x="898120" y="2285757"/>
        <a:ext cx="5595480" cy="457273"/>
      </dsp:txXfrm>
    </dsp:sp>
    <dsp:sp modelId="{DC1752C3-F00A-41CD-A290-BC4FE6C307DD}">
      <dsp:nvSpPr>
        <dsp:cNvPr id="0" name=""/>
        <dsp:cNvSpPr/>
      </dsp:nvSpPr>
      <dsp:spPr>
        <a:xfrm>
          <a:off x="612324" y="2228598"/>
          <a:ext cx="571591" cy="571591"/>
        </a:xfrm>
        <a:prstGeom prst="ellipse">
          <a:avLst/>
        </a:prstGeom>
        <a:solidFill>
          <a:srgbClr val="99FFCC"/>
        </a:solidFill>
        <a:ln w="9525" cap="flat" cmpd="sng" algn="ctr">
          <a:solidFill>
            <a:schemeClr val="accent2">
              <a:hueOff val="6189234"/>
              <a:satOff val="-16757"/>
              <a:lumOff val="14824"/>
              <a:alphaOff val="0"/>
            </a:schemeClr>
          </a:solidFill>
          <a:prstDash val="solid"/>
        </a:ln>
        <a:effectLst/>
      </dsp:spPr>
      <dsp:style>
        <a:lnRef idx="1">
          <a:scrgbClr r="0" g="0" b="0"/>
        </a:lnRef>
        <a:fillRef idx="2">
          <a:scrgbClr r="0" g="0" b="0"/>
        </a:fillRef>
        <a:effectRef idx="0">
          <a:scrgbClr r="0" g="0" b="0"/>
        </a:effectRef>
        <a:fontRef idx="minor"/>
      </dsp:style>
    </dsp:sp>
    <dsp:sp modelId="{9115142D-4EDA-4491-83B8-C072D61EE397}">
      <dsp:nvSpPr>
        <dsp:cNvPr id="0" name=""/>
        <dsp:cNvSpPr/>
      </dsp:nvSpPr>
      <dsp:spPr>
        <a:xfrm>
          <a:off x="726121" y="2971580"/>
          <a:ext cx="5767478" cy="457273"/>
        </a:xfrm>
        <a:prstGeom prst="rect">
          <a:avLst/>
        </a:prstGeom>
        <a:gradFill rotWithShape="0">
          <a:gsLst>
            <a:gs pos="0">
              <a:schemeClr val="accent2">
                <a:hueOff val="8252311"/>
                <a:satOff val="-22343"/>
                <a:lumOff val="19766"/>
                <a:alphaOff val="0"/>
                <a:tint val="50000"/>
                <a:satMod val="300000"/>
              </a:schemeClr>
            </a:gs>
            <a:gs pos="35000">
              <a:schemeClr val="accent2">
                <a:hueOff val="8252311"/>
                <a:satOff val="-22343"/>
                <a:lumOff val="19766"/>
                <a:alphaOff val="0"/>
                <a:tint val="37000"/>
                <a:satMod val="300000"/>
              </a:schemeClr>
            </a:gs>
            <a:gs pos="100000">
              <a:schemeClr val="accent2">
                <a:hueOff val="8252311"/>
                <a:satOff val="-22343"/>
                <a:lumOff val="197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What does it mean to be culturally responsive?</a:t>
          </a:r>
          <a:endParaRPr lang="en-US" sz="1900" kern="1200" dirty="0"/>
        </a:p>
      </dsp:txBody>
      <dsp:txXfrm>
        <a:off x="726121" y="2971580"/>
        <a:ext cx="5767478" cy="457273"/>
      </dsp:txXfrm>
    </dsp:sp>
    <dsp:sp modelId="{81092C42-7F2E-46F9-AD00-0CC2DA687608}">
      <dsp:nvSpPr>
        <dsp:cNvPr id="0" name=""/>
        <dsp:cNvSpPr/>
      </dsp:nvSpPr>
      <dsp:spPr>
        <a:xfrm>
          <a:off x="440325" y="2914421"/>
          <a:ext cx="571591" cy="571591"/>
        </a:xfrm>
        <a:prstGeom prst="ellipse">
          <a:avLst/>
        </a:prstGeom>
        <a:solidFill>
          <a:srgbClr val="CCFFFF"/>
        </a:solidFill>
        <a:ln w="9525" cap="flat" cmpd="sng" algn="ctr">
          <a:solidFill>
            <a:schemeClr val="accent2">
              <a:hueOff val="8252311"/>
              <a:satOff val="-22343"/>
              <a:lumOff val="19766"/>
              <a:alphaOff val="0"/>
            </a:schemeClr>
          </a:solidFill>
          <a:prstDash val="solid"/>
        </a:ln>
        <a:effectLst/>
      </dsp:spPr>
      <dsp:style>
        <a:lnRef idx="1">
          <a:scrgbClr r="0" g="0" b="0"/>
        </a:lnRef>
        <a:fillRef idx="2">
          <a:scrgbClr r="0" g="0" b="0"/>
        </a:fillRef>
        <a:effectRef idx="0">
          <a:scrgbClr r="0" g="0" b="0"/>
        </a:effectRef>
        <a:fontRef idx="minor"/>
      </dsp:style>
    </dsp:sp>
    <dsp:sp modelId="{6E0C0BFB-E522-4C13-8FE2-60619ABE9AD5}">
      <dsp:nvSpPr>
        <dsp:cNvPr id="0" name=""/>
        <dsp:cNvSpPr/>
      </dsp:nvSpPr>
      <dsp:spPr>
        <a:xfrm>
          <a:off x="349983" y="3657403"/>
          <a:ext cx="6143617" cy="457273"/>
        </a:xfrm>
        <a:prstGeom prst="rect">
          <a:avLst/>
        </a:prstGeom>
        <a:gradFill rotWithShape="0">
          <a:gsLst>
            <a:gs pos="0">
              <a:schemeClr val="accent2">
                <a:hueOff val="10315388"/>
                <a:satOff val="-27929"/>
                <a:lumOff val="24707"/>
                <a:alphaOff val="0"/>
                <a:tint val="50000"/>
                <a:satMod val="300000"/>
              </a:schemeClr>
            </a:gs>
            <a:gs pos="35000">
              <a:schemeClr val="accent2">
                <a:hueOff val="10315388"/>
                <a:satOff val="-27929"/>
                <a:lumOff val="24707"/>
                <a:alphaOff val="0"/>
                <a:tint val="37000"/>
                <a:satMod val="300000"/>
              </a:schemeClr>
            </a:gs>
            <a:gs pos="100000">
              <a:schemeClr val="accent2">
                <a:hueOff val="10315388"/>
                <a:satOff val="-27929"/>
                <a:lumOff val="247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How can cultural responsiveness be assessed?</a:t>
          </a:r>
          <a:endParaRPr lang="en-US" sz="1900" kern="1200" dirty="0"/>
        </a:p>
      </dsp:txBody>
      <dsp:txXfrm>
        <a:off x="349983" y="3657403"/>
        <a:ext cx="6143617" cy="457273"/>
      </dsp:txXfrm>
    </dsp:sp>
    <dsp:sp modelId="{13C14658-D13A-4EAE-93C8-51A12B7CABB0}">
      <dsp:nvSpPr>
        <dsp:cNvPr id="0" name=""/>
        <dsp:cNvSpPr/>
      </dsp:nvSpPr>
      <dsp:spPr>
        <a:xfrm>
          <a:off x="64187" y="3600244"/>
          <a:ext cx="571591" cy="571591"/>
        </a:xfrm>
        <a:prstGeom prst="ellipse">
          <a:avLst/>
        </a:prstGeom>
        <a:solidFill>
          <a:srgbClr val="CCECFF"/>
        </a:solidFill>
        <a:ln w="9525" cap="flat" cmpd="sng" algn="ctr">
          <a:solidFill>
            <a:schemeClr val="accent2">
              <a:hueOff val="10315388"/>
              <a:satOff val="-27929"/>
              <a:lumOff val="2470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415F72-362B-4D5A-B244-4CB0527DDF87}">
      <dsp:nvSpPr>
        <dsp:cNvPr id="0" name=""/>
        <dsp:cNvSpPr/>
      </dsp:nvSpPr>
      <dsp:spPr>
        <a:xfrm>
          <a:off x="76207" y="1065877"/>
          <a:ext cx="2179936" cy="175013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Build organizational support that demonstrates the importance of cultural responsiveness.</a:t>
          </a:r>
          <a:endParaRPr lang="en-US" sz="1400" kern="1200" dirty="0"/>
        </a:p>
      </dsp:txBody>
      <dsp:txXfrm>
        <a:off x="76207" y="1065877"/>
        <a:ext cx="2179936" cy="1375108"/>
      </dsp:txXfrm>
    </dsp:sp>
    <dsp:sp modelId="{52FC0CA2-1CA8-49C1-9867-1885F9B99624}">
      <dsp:nvSpPr>
        <dsp:cNvPr id="0" name=""/>
        <dsp:cNvSpPr/>
      </dsp:nvSpPr>
      <dsp:spPr>
        <a:xfrm>
          <a:off x="1134226" y="1675891"/>
          <a:ext cx="2456452" cy="2456452"/>
        </a:xfrm>
        <a:prstGeom prst="leftCircularArrow">
          <a:avLst>
            <a:gd name="adj1" fmla="val 3143"/>
            <a:gd name="adj2" fmla="val 386656"/>
            <a:gd name="adj3" fmla="val 2521518"/>
            <a:gd name="adj4" fmla="val 9383841"/>
            <a:gd name="adj5" fmla="val 366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044928-D57D-48B1-9C89-17D109281021}">
      <dsp:nvSpPr>
        <dsp:cNvPr id="0" name=""/>
        <dsp:cNvSpPr/>
      </dsp:nvSpPr>
      <dsp:spPr>
        <a:xfrm>
          <a:off x="488911" y="2506939"/>
          <a:ext cx="1935186" cy="7695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Support</a:t>
          </a:r>
          <a:endParaRPr lang="en-US" sz="3700" kern="1200" dirty="0"/>
        </a:p>
      </dsp:txBody>
      <dsp:txXfrm>
        <a:off x="488911" y="2506939"/>
        <a:ext cx="1935186" cy="769559"/>
      </dsp:txXfrm>
    </dsp:sp>
    <dsp:sp modelId="{A6D87602-1D24-46E3-92E4-0AEEDD9B6EA5}">
      <dsp:nvSpPr>
        <dsp:cNvPr id="0" name=""/>
        <dsp:cNvSpPr/>
      </dsp:nvSpPr>
      <dsp:spPr>
        <a:xfrm>
          <a:off x="2819392" y="1066803"/>
          <a:ext cx="2177084" cy="22629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157694"/>
              <a:satOff val="-13965"/>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Sanction, and if necessary mandate the integration of cultural knowledge and understanding in policies, infrastructure, and programs.</a:t>
          </a:r>
          <a:endParaRPr lang="en-US" sz="1500" kern="1200" dirty="0"/>
        </a:p>
      </dsp:txBody>
      <dsp:txXfrm>
        <a:off x="2819392" y="1551714"/>
        <a:ext cx="2177084" cy="1778007"/>
      </dsp:txXfrm>
    </dsp:sp>
    <dsp:sp modelId="{AE6FD846-2DB2-4714-B51C-3FE083EF2B42}">
      <dsp:nvSpPr>
        <dsp:cNvPr id="0" name=""/>
        <dsp:cNvSpPr/>
      </dsp:nvSpPr>
      <dsp:spPr>
        <a:xfrm>
          <a:off x="4017032" y="-46959"/>
          <a:ext cx="2673782" cy="2673782"/>
        </a:xfrm>
        <a:prstGeom prst="circularArrow">
          <a:avLst>
            <a:gd name="adj1" fmla="val 2887"/>
            <a:gd name="adj2" fmla="val 353099"/>
            <a:gd name="adj3" fmla="val 19350861"/>
            <a:gd name="adj4" fmla="val 12454982"/>
            <a:gd name="adj5" fmla="val 3369"/>
          </a:avLst>
        </a:prstGeom>
        <a:solidFill>
          <a:schemeClr val="accent2">
            <a:hueOff val="10315388"/>
            <a:satOff val="-27929"/>
            <a:lumOff val="247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D29A7-7A14-4AEB-8454-56DDEA78414E}">
      <dsp:nvSpPr>
        <dsp:cNvPr id="0" name=""/>
        <dsp:cNvSpPr/>
      </dsp:nvSpPr>
      <dsp:spPr>
        <a:xfrm>
          <a:off x="3275518" y="709631"/>
          <a:ext cx="1935186" cy="769559"/>
        </a:xfrm>
        <a:prstGeom prst="roundRect">
          <a:avLst>
            <a:gd name="adj" fmla="val 10000"/>
          </a:avLst>
        </a:prstGeom>
        <a:solidFill>
          <a:schemeClr val="accent2">
            <a:hueOff val="5157694"/>
            <a:satOff val="-13965"/>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Integrate</a:t>
          </a:r>
          <a:endParaRPr lang="en-US" sz="3700" kern="1200" dirty="0"/>
        </a:p>
      </dsp:txBody>
      <dsp:txXfrm>
        <a:off x="3275518" y="709631"/>
        <a:ext cx="1935186" cy="769559"/>
      </dsp:txXfrm>
    </dsp:sp>
    <dsp:sp modelId="{1A98B7EC-BA9F-4497-9A01-1FFD329DC94F}">
      <dsp:nvSpPr>
        <dsp:cNvPr id="0" name=""/>
        <dsp:cNvSpPr/>
      </dsp:nvSpPr>
      <dsp:spPr>
        <a:xfrm>
          <a:off x="5562609" y="1013647"/>
          <a:ext cx="2177084" cy="18044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Embrace the principles of equal access and non-discriminatory practices.</a:t>
          </a:r>
          <a:endParaRPr lang="en-US" sz="1500" kern="1200" dirty="0"/>
        </a:p>
      </dsp:txBody>
      <dsp:txXfrm>
        <a:off x="5562609" y="1013647"/>
        <a:ext cx="2177084" cy="1417815"/>
      </dsp:txXfrm>
    </dsp:sp>
    <dsp:sp modelId="{9781C9DC-FBF4-44B0-B735-4DA5FFF56AC8}">
      <dsp:nvSpPr>
        <dsp:cNvPr id="0" name=""/>
        <dsp:cNvSpPr/>
      </dsp:nvSpPr>
      <dsp:spPr>
        <a:xfrm>
          <a:off x="6062124" y="2506971"/>
          <a:ext cx="1935186" cy="769559"/>
        </a:xfrm>
        <a:prstGeom prst="roundRect">
          <a:avLst>
            <a:gd name="adj" fmla="val 10000"/>
          </a:avLst>
        </a:prstGeom>
        <a:solidFill>
          <a:schemeClr val="accent2">
            <a:hueOff val="10315388"/>
            <a:satOff val="-27929"/>
            <a:lumOff val="2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Embrace</a:t>
          </a:r>
          <a:endParaRPr lang="en-US" sz="3700" kern="1200" dirty="0"/>
        </a:p>
      </dsp:txBody>
      <dsp:txXfrm>
        <a:off x="6062124" y="2506971"/>
        <a:ext cx="1935186" cy="76955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300C6C-862C-46C4-8FB1-1AED6A5EF760}">
      <dsp:nvSpPr>
        <dsp:cNvPr id="0" name=""/>
        <dsp:cNvSpPr/>
      </dsp:nvSpPr>
      <dsp:spPr>
        <a:xfrm>
          <a:off x="4099" y="1101467"/>
          <a:ext cx="2256409" cy="18610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Collaborate with individuals and families to accurately identify and understand needs, strengths, and cultural based behaviors.</a:t>
          </a:r>
          <a:endParaRPr lang="en-US" sz="1300" kern="1200" dirty="0"/>
        </a:p>
      </dsp:txBody>
      <dsp:txXfrm>
        <a:off x="4099" y="1101467"/>
        <a:ext cx="2256409" cy="1462266"/>
      </dsp:txXfrm>
    </dsp:sp>
    <dsp:sp modelId="{DE51FCD1-5977-4009-80ED-C4E7FA66B4B7}">
      <dsp:nvSpPr>
        <dsp:cNvPr id="0" name=""/>
        <dsp:cNvSpPr/>
      </dsp:nvSpPr>
      <dsp:spPr>
        <a:xfrm>
          <a:off x="1267804" y="1529134"/>
          <a:ext cx="2511418" cy="2511418"/>
        </a:xfrm>
        <a:prstGeom prst="leftCircularArrow">
          <a:avLst>
            <a:gd name="adj1" fmla="val 3245"/>
            <a:gd name="adj2" fmla="val 400245"/>
            <a:gd name="adj3" fmla="val 2175756"/>
            <a:gd name="adj4" fmla="val 9024489"/>
            <a:gd name="adj5" fmla="val 378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1130A-9BFF-49A9-9206-F06EAD7553E5}">
      <dsp:nvSpPr>
        <dsp:cNvPr id="0" name=""/>
        <dsp:cNvSpPr/>
      </dsp:nvSpPr>
      <dsp:spPr>
        <a:xfrm>
          <a:off x="505524" y="2563733"/>
          <a:ext cx="2005697" cy="7975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Collaborate</a:t>
          </a:r>
          <a:endParaRPr lang="en-US" sz="3100" kern="1200" dirty="0"/>
        </a:p>
      </dsp:txBody>
      <dsp:txXfrm>
        <a:off x="505524" y="2563733"/>
        <a:ext cx="2005697" cy="797599"/>
      </dsp:txXfrm>
    </dsp:sp>
    <dsp:sp modelId="{442FA87E-7DCA-4FCB-B621-D26A093B5E1B}">
      <dsp:nvSpPr>
        <dsp:cNvPr id="0" name=""/>
        <dsp:cNvSpPr/>
      </dsp:nvSpPr>
      <dsp:spPr>
        <a:xfrm>
          <a:off x="2899339" y="1101467"/>
          <a:ext cx="2256409" cy="18610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157694"/>
              <a:satOff val="-13965"/>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Design and implement services that integrate the knowledge and unique cultural experiences of individuals, families, organizations, and communities served.</a:t>
          </a:r>
          <a:endParaRPr lang="en-US" sz="1300" kern="1200" dirty="0"/>
        </a:p>
      </dsp:txBody>
      <dsp:txXfrm>
        <a:off x="2899339" y="1500266"/>
        <a:ext cx="2256409" cy="1462266"/>
      </dsp:txXfrm>
    </dsp:sp>
    <dsp:sp modelId="{DB564C33-45D4-43C3-A050-331BE0F71BD0}">
      <dsp:nvSpPr>
        <dsp:cNvPr id="0" name=""/>
        <dsp:cNvSpPr/>
      </dsp:nvSpPr>
      <dsp:spPr>
        <a:xfrm>
          <a:off x="4144240" y="-49523"/>
          <a:ext cx="2799737" cy="2799737"/>
        </a:xfrm>
        <a:prstGeom prst="circularArrow">
          <a:avLst>
            <a:gd name="adj1" fmla="val 2911"/>
            <a:gd name="adj2" fmla="val 356211"/>
            <a:gd name="adj3" fmla="val 19468278"/>
            <a:gd name="adj4" fmla="val 12575511"/>
            <a:gd name="adj5" fmla="val 3396"/>
          </a:avLst>
        </a:prstGeom>
        <a:solidFill>
          <a:schemeClr val="accent2">
            <a:hueOff val="10315388"/>
            <a:satOff val="-27929"/>
            <a:lumOff val="247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588EA-B4FB-4CC9-860D-FC69FDFCC275}">
      <dsp:nvSpPr>
        <dsp:cNvPr id="0" name=""/>
        <dsp:cNvSpPr/>
      </dsp:nvSpPr>
      <dsp:spPr>
        <a:xfrm>
          <a:off x="3400763" y="702667"/>
          <a:ext cx="2005697" cy="797599"/>
        </a:xfrm>
        <a:prstGeom prst="roundRect">
          <a:avLst>
            <a:gd name="adj" fmla="val 10000"/>
          </a:avLst>
        </a:prstGeom>
        <a:solidFill>
          <a:schemeClr val="accent2">
            <a:hueOff val="5157694"/>
            <a:satOff val="-13965"/>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Design</a:t>
          </a:r>
          <a:endParaRPr lang="en-US" sz="3100" kern="1200" dirty="0"/>
        </a:p>
      </dsp:txBody>
      <dsp:txXfrm>
        <a:off x="3400763" y="702667"/>
        <a:ext cx="2005697" cy="797599"/>
      </dsp:txXfrm>
    </dsp:sp>
    <dsp:sp modelId="{C2242334-9FE8-44CE-952C-48B802E55944}">
      <dsp:nvSpPr>
        <dsp:cNvPr id="0" name=""/>
        <dsp:cNvSpPr/>
      </dsp:nvSpPr>
      <dsp:spPr>
        <a:xfrm>
          <a:off x="5794578" y="1101467"/>
          <a:ext cx="2256409" cy="18610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Drive programs using first-hand knowledge and understanding of the varied needs of diverse families and communities—not stereotypes or general assumptions.</a:t>
          </a:r>
          <a:endParaRPr lang="en-US" sz="1300" kern="1200" dirty="0"/>
        </a:p>
      </dsp:txBody>
      <dsp:txXfrm>
        <a:off x="5794578" y="1101467"/>
        <a:ext cx="2256409" cy="1462266"/>
      </dsp:txXfrm>
    </dsp:sp>
    <dsp:sp modelId="{292B5E59-7CD1-47DC-8109-EE2A65B9ACD7}">
      <dsp:nvSpPr>
        <dsp:cNvPr id="0" name=""/>
        <dsp:cNvSpPr/>
      </dsp:nvSpPr>
      <dsp:spPr>
        <a:xfrm>
          <a:off x="6296002" y="2563733"/>
          <a:ext cx="2005697" cy="797599"/>
        </a:xfrm>
        <a:prstGeom prst="roundRect">
          <a:avLst>
            <a:gd name="adj" fmla="val 10000"/>
          </a:avLst>
        </a:prstGeom>
        <a:solidFill>
          <a:schemeClr val="accent2">
            <a:hueOff val="10315388"/>
            <a:satOff val="-27929"/>
            <a:lumOff val="2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Drive</a:t>
          </a:r>
          <a:endParaRPr lang="en-US" sz="3100" kern="1200" dirty="0"/>
        </a:p>
      </dsp:txBody>
      <dsp:txXfrm>
        <a:off x="6296002" y="2563733"/>
        <a:ext cx="2005697" cy="79759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28D65-8BBF-42D7-A411-0F16E0D8BD06}">
      <dsp:nvSpPr>
        <dsp:cNvPr id="0" name=""/>
        <dsp:cNvSpPr/>
      </dsp:nvSpPr>
      <dsp:spPr>
        <a:xfrm rot="10800000">
          <a:off x="1017269" y="152409"/>
          <a:ext cx="4724399" cy="4419581"/>
        </a:xfrm>
        <a:prstGeom prst="triangle">
          <a:avLst/>
        </a:prstGeom>
        <a:solidFill>
          <a:schemeClr val="accent2">
            <a:lumMod val="20000"/>
            <a:lumOff val="80000"/>
          </a:schemeClr>
        </a:solidFill>
        <a:ln w="25400" cap="flat" cmpd="sng" algn="ctr">
          <a:solidFill>
            <a:srgbClr val="CCECFF"/>
          </a:solidFill>
          <a:prstDash val="solid"/>
        </a:ln>
        <a:effectLst/>
      </dsp:spPr>
      <dsp:style>
        <a:lnRef idx="2">
          <a:scrgbClr r="0" g="0" b="0"/>
        </a:lnRef>
        <a:fillRef idx="1">
          <a:scrgbClr r="0" g="0" b="0"/>
        </a:fillRef>
        <a:effectRef idx="0">
          <a:scrgbClr r="0" g="0" b="0"/>
        </a:effectRef>
        <a:fontRef idx="minor">
          <a:schemeClr val="lt1"/>
        </a:fontRef>
      </dsp:style>
    </dsp:sp>
    <dsp:sp modelId="{51FB92F8-2EDA-4BBB-9B93-183F1188B235}">
      <dsp:nvSpPr>
        <dsp:cNvPr id="0" name=""/>
        <dsp:cNvSpPr/>
      </dsp:nvSpPr>
      <dsp:spPr>
        <a:xfrm>
          <a:off x="3379469" y="472901"/>
          <a:ext cx="3070860" cy="671750"/>
        </a:xfrm>
        <a:prstGeom prst="roundRect">
          <a:avLst/>
        </a:prstGeom>
        <a:solidFill>
          <a:schemeClr val="accent2">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Value Diversity</a:t>
          </a:r>
          <a:endParaRPr lang="en-US" sz="1400" kern="1200" dirty="0"/>
        </a:p>
      </dsp:txBody>
      <dsp:txXfrm>
        <a:off x="3379469" y="472901"/>
        <a:ext cx="3070860" cy="671750"/>
      </dsp:txXfrm>
    </dsp:sp>
    <dsp:sp modelId="{E77FD217-1BF8-4DCB-9CAF-EB4592BA695D}">
      <dsp:nvSpPr>
        <dsp:cNvPr id="0" name=""/>
        <dsp:cNvSpPr/>
      </dsp:nvSpPr>
      <dsp:spPr>
        <a:xfrm>
          <a:off x="3379469" y="1228620"/>
          <a:ext cx="3070860" cy="671750"/>
        </a:xfrm>
        <a:prstGeom prst="roundRect">
          <a:avLst/>
        </a:prstGeom>
        <a:solidFill>
          <a:srgbClr val="99FF66">
            <a:alpha val="90000"/>
          </a:srgbClr>
        </a:solidFill>
        <a:ln w="25400" cap="flat" cmpd="sng" algn="ctr">
          <a:solidFill>
            <a:schemeClr val="accent2">
              <a:hueOff val="2578847"/>
              <a:satOff val="-6982"/>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Continually </a:t>
          </a:r>
        </a:p>
        <a:p>
          <a:pPr lvl="0" algn="ctr" defTabSz="622300">
            <a:lnSpc>
              <a:spcPct val="90000"/>
            </a:lnSpc>
            <a:spcBef>
              <a:spcPct val="0"/>
            </a:spcBef>
            <a:spcAft>
              <a:spcPct val="35000"/>
            </a:spcAft>
          </a:pPr>
          <a:r>
            <a:rPr lang="en-US" sz="1400" kern="1200" dirty="0" smtClean="0"/>
            <a:t>Self-Assess</a:t>
          </a:r>
          <a:endParaRPr lang="en-US" sz="1400" kern="1200" dirty="0"/>
        </a:p>
      </dsp:txBody>
      <dsp:txXfrm>
        <a:off x="3379469" y="1228620"/>
        <a:ext cx="3070860" cy="671750"/>
      </dsp:txXfrm>
    </dsp:sp>
    <dsp:sp modelId="{366B9E28-F9F9-440D-B4DE-3D68DAD3BC5D}">
      <dsp:nvSpPr>
        <dsp:cNvPr id="0" name=""/>
        <dsp:cNvSpPr/>
      </dsp:nvSpPr>
      <dsp:spPr>
        <a:xfrm>
          <a:off x="3379469" y="1984340"/>
          <a:ext cx="3070860" cy="671750"/>
        </a:xfrm>
        <a:prstGeom prst="roundRect">
          <a:avLst/>
        </a:prstGeom>
        <a:solidFill>
          <a:schemeClr val="accent5">
            <a:lumMod val="60000"/>
            <a:lumOff val="40000"/>
            <a:alpha val="90000"/>
          </a:schemeClr>
        </a:solidFill>
        <a:ln w="25400" cap="flat" cmpd="sng" algn="ctr">
          <a:solidFill>
            <a:schemeClr val="accent2">
              <a:hueOff val="5157694"/>
              <a:satOff val="-13965"/>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Develop Awareness of and Acknowledge Cultural Dynamics</a:t>
          </a:r>
          <a:endParaRPr lang="en-US" sz="1400" kern="1200" dirty="0"/>
        </a:p>
      </dsp:txBody>
      <dsp:txXfrm>
        <a:off x="3379469" y="1984340"/>
        <a:ext cx="3070860" cy="671750"/>
      </dsp:txXfrm>
    </dsp:sp>
    <dsp:sp modelId="{0E5A14DA-13EF-45AD-828B-4511D981088A}">
      <dsp:nvSpPr>
        <dsp:cNvPr id="0" name=""/>
        <dsp:cNvSpPr/>
      </dsp:nvSpPr>
      <dsp:spPr>
        <a:xfrm>
          <a:off x="3379469" y="2740059"/>
          <a:ext cx="3070860" cy="671750"/>
        </a:xfrm>
        <a:prstGeom prst="roundRect">
          <a:avLst/>
        </a:prstGeom>
        <a:solidFill>
          <a:srgbClr val="66FFFF">
            <a:alpha val="89804"/>
          </a:srgbClr>
        </a:solidFill>
        <a:ln w="25400" cap="flat" cmpd="sng" algn="ctr">
          <a:solidFill>
            <a:schemeClr val="accent2">
              <a:hueOff val="7736541"/>
              <a:satOff val="-20947"/>
              <a:lumOff val="18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Integrate Cultural Knowledge and Experiences </a:t>
          </a:r>
          <a:endParaRPr lang="en-US" sz="1400" kern="1200" dirty="0"/>
        </a:p>
      </dsp:txBody>
      <dsp:txXfrm>
        <a:off x="3379469" y="2740059"/>
        <a:ext cx="3070860" cy="671750"/>
      </dsp:txXfrm>
    </dsp:sp>
    <dsp:sp modelId="{AB54635E-D23D-463B-B4BE-FE35974692FB}">
      <dsp:nvSpPr>
        <dsp:cNvPr id="0" name=""/>
        <dsp:cNvSpPr/>
      </dsp:nvSpPr>
      <dsp:spPr>
        <a:xfrm>
          <a:off x="3379469" y="3495779"/>
          <a:ext cx="3070860" cy="671750"/>
        </a:xfrm>
        <a:prstGeom prst="roundRect">
          <a:avLst/>
        </a:prstGeom>
        <a:solidFill>
          <a:schemeClr val="accent6">
            <a:lumMod val="40000"/>
            <a:lumOff val="60000"/>
            <a:alpha val="9000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Adapt Service Delivery</a:t>
          </a:r>
          <a:endParaRPr lang="en-US" sz="1400" kern="1200" dirty="0"/>
        </a:p>
      </dsp:txBody>
      <dsp:txXfrm>
        <a:off x="3379469" y="3495779"/>
        <a:ext cx="3070860" cy="67175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AC9231-F44A-48AC-9E8B-ADEBDC6A33D8}">
      <dsp:nvSpPr>
        <dsp:cNvPr id="0" name=""/>
        <dsp:cNvSpPr/>
      </dsp:nvSpPr>
      <dsp:spPr>
        <a:xfrm>
          <a:off x="605789" y="0"/>
          <a:ext cx="6865620" cy="41402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BD961-5834-48BD-960F-CF1A7F7289F6}">
      <dsp:nvSpPr>
        <dsp:cNvPr id="0" name=""/>
        <dsp:cNvSpPr/>
      </dsp:nvSpPr>
      <dsp:spPr>
        <a:xfrm>
          <a:off x="4042" y="1242060"/>
          <a:ext cx="1944365" cy="1656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It calls for continuously gaining first hand knowledge and understanding of the varied strengths and needs of diverse families and communities.</a:t>
          </a:r>
          <a:endParaRPr lang="en-US" sz="1300" kern="1200" dirty="0">
            <a:solidFill>
              <a:schemeClr val="tx1"/>
            </a:solidFill>
          </a:endParaRPr>
        </a:p>
      </dsp:txBody>
      <dsp:txXfrm>
        <a:off x="4042" y="1242060"/>
        <a:ext cx="1944365" cy="1656080"/>
      </dsp:txXfrm>
    </dsp:sp>
    <dsp:sp modelId="{9857A116-DB4F-42CB-A2A2-33501538D7CA}">
      <dsp:nvSpPr>
        <dsp:cNvPr id="0" name=""/>
        <dsp:cNvSpPr/>
      </dsp:nvSpPr>
      <dsp:spPr>
        <a:xfrm>
          <a:off x="2045625" y="1242060"/>
          <a:ext cx="1944365" cy="1656080"/>
        </a:xfrm>
        <a:prstGeom prst="roundRect">
          <a:avLst/>
        </a:prstGeom>
        <a:solidFill>
          <a:schemeClr val="accent2">
            <a:hueOff val="3438463"/>
            <a:satOff val="-931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It enables workers to learn from families and communities as well as their coworkers and others in the workplace</a:t>
          </a:r>
          <a:r>
            <a:rPr lang="en-US" sz="1300" kern="1200" dirty="0" smtClean="0"/>
            <a:t>. </a:t>
          </a:r>
          <a:endParaRPr lang="en-US" sz="1300" kern="1200" dirty="0"/>
        </a:p>
      </dsp:txBody>
      <dsp:txXfrm>
        <a:off x="2045625" y="1242060"/>
        <a:ext cx="1944365" cy="1656080"/>
      </dsp:txXfrm>
    </dsp:sp>
    <dsp:sp modelId="{43BB568B-81C2-49DE-A8D9-514A59BFC48F}">
      <dsp:nvSpPr>
        <dsp:cNvPr id="0" name=""/>
        <dsp:cNvSpPr/>
      </dsp:nvSpPr>
      <dsp:spPr>
        <a:xfrm>
          <a:off x="4087209" y="1242060"/>
          <a:ext cx="1944365" cy="1656080"/>
        </a:xfrm>
        <a:prstGeom prst="roundRect">
          <a:avLst/>
        </a:prstGeom>
        <a:solidFill>
          <a:schemeClr val="accent2">
            <a:hueOff val="6876926"/>
            <a:satOff val="-18619"/>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It requires that workers and systems reserve judgment of families and communities.</a:t>
          </a:r>
          <a:endParaRPr lang="en-US" sz="1300" kern="1200" dirty="0">
            <a:solidFill>
              <a:schemeClr val="tx1"/>
            </a:solidFill>
          </a:endParaRPr>
        </a:p>
      </dsp:txBody>
      <dsp:txXfrm>
        <a:off x="4087209" y="1242060"/>
        <a:ext cx="1944365" cy="1656080"/>
      </dsp:txXfrm>
    </dsp:sp>
    <dsp:sp modelId="{2ECCB1BE-A9DC-4BF9-84BF-3DBD7DF9CC6B}">
      <dsp:nvSpPr>
        <dsp:cNvPr id="0" name=""/>
        <dsp:cNvSpPr/>
      </dsp:nvSpPr>
      <dsp:spPr>
        <a:xfrm>
          <a:off x="6128792" y="1242060"/>
          <a:ext cx="1944365" cy="1656080"/>
        </a:xfrm>
        <a:prstGeom prst="roundRect">
          <a:avLst/>
        </a:prstGeom>
        <a:solidFill>
          <a:schemeClr val="accent2">
            <a:hueOff val="10315388"/>
            <a:satOff val="-27929"/>
            <a:lumOff val="2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It facilitates learning to bridge cultural gaps between differing perspectives. </a:t>
          </a:r>
          <a:endParaRPr lang="en-US" sz="1300" kern="1200" dirty="0">
            <a:solidFill>
              <a:schemeClr val="tx1"/>
            </a:solidFill>
          </a:endParaRPr>
        </a:p>
      </dsp:txBody>
      <dsp:txXfrm>
        <a:off x="6128792" y="1242060"/>
        <a:ext cx="1944365" cy="165608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69CCA-3EAA-4C8E-9AC4-C9B5950458AE}">
      <dsp:nvSpPr>
        <dsp:cNvPr id="0" name=""/>
        <dsp:cNvSpPr/>
      </dsp:nvSpPr>
      <dsp:spPr>
        <a:xfrm>
          <a:off x="0" y="1219197"/>
          <a:ext cx="1579605" cy="157960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Cultural Competency</a:t>
          </a:r>
          <a:endParaRPr lang="en-US" sz="1600" kern="1200" dirty="0">
            <a:solidFill>
              <a:schemeClr val="tx1"/>
            </a:solidFill>
          </a:endParaRPr>
        </a:p>
      </dsp:txBody>
      <dsp:txXfrm>
        <a:off x="0" y="1219197"/>
        <a:ext cx="1579605" cy="1579605"/>
      </dsp:txXfrm>
    </dsp:sp>
    <dsp:sp modelId="{33162262-AF71-4B1F-AEA1-654BA699A11F}">
      <dsp:nvSpPr>
        <dsp:cNvPr id="0" name=""/>
        <dsp:cNvSpPr/>
      </dsp:nvSpPr>
      <dsp:spPr>
        <a:xfrm>
          <a:off x="1709061" y="1573914"/>
          <a:ext cx="916171" cy="91617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09061" y="1573914"/>
        <a:ext cx="916171" cy="916171"/>
      </dsp:txXfrm>
    </dsp:sp>
    <dsp:sp modelId="{EB36FF01-C9B5-49F1-BBBB-4853572175CA}">
      <dsp:nvSpPr>
        <dsp:cNvPr id="0" name=""/>
        <dsp:cNvSpPr/>
      </dsp:nvSpPr>
      <dsp:spPr>
        <a:xfrm>
          <a:off x="2753497" y="1242197"/>
          <a:ext cx="1579605" cy="1579605"/>
        </a:xfrm>
        <a:prstGeom prst="ellipse">
          <a:avLst/>
        </a:prstGeom>
        <a:solidFill>
          <a:schemeClr val="accent2">
            <a:hueOff val="5157694"/>
            <a:satOff val="-13965"/>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Cultural Humility</a:t>
          </a:r>
          <a:r>
            <a:rPr lang="en-US" sz="1300" kern="1200" dirty="0" smtClean="0"/>
            <a:t>	</a:t>
          </a:r>
          <a:endParaRPr lang="en-US" sz="1300" kern="1200" dirty="0"/>
        </a:p>
      </dsp:txBody>
      <dsp:txXfrm>
        <a:off x="2753497" y="1242197"/>
        <a:ext cx="1579605" cy="1579605"/>
      </dsp:txXfrm>
    </dsp:sp>
    <dsp:sp modelId="{CBFA4A64-E5A3-4B84-885E-137204857C58}">
      <dsp:nvSpPr>
        <dsp:cNvPr id="0" name=""/>
        <dsp:cNvSpPr/>
      </dsp:nvSpPr>
      <dsp:spPr>
        <a:xfrm>
          <a:off x="4461366" y="1573914"/>
          <a:ext cx="916171" cy="916171"/>
        </a:xfrm>
        <a:prstGeom prst="mathEqual">
          <a:avLst/>
        </a:prstGeom>
        <a:solidFill>
          <a:schemeClr val="accent2">
            <a:hueOff val="10315388"/>
            <a:satOff val="-27929"/>
            <a:lumOff val="247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461366" y="1573914"/>
        <a:ext cx="916171" cy="916171"/>
      </dsp:txXfrm>
    </dsp:sp>
    <dsp:sp modelId="{09A0433F-E7DD-4B88-932F-7764EDBFBC3E}">
      <dsp:nvSpPr>
        <dsp:cNvPr id="0" name=""/>
        <dsp:cNvSpPr/>
      </dsp:nvSpPr>
      <dsp:spPr>
        <a:xfrm>
          <a:off x="5505802" y="1242197"/>
          <a:ext cx="1579605" cy="1579605"/>
        </a:xfrm>
        <a:prstGeom prst="ellipse">
          <a:avLst/>
        </a:prstGeom>
        <a:solidFill>
          <a:schemeClr val="accent2">
            <a:hueOff val="10315388"/>
            <a:satOff val="-27929"/>
            <a:lumOff val="2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Cultural Responsiveness</a:t>
          </a:r>
          <a:endParaRPr lang="en-US" sz="1300" kern="1200" dirty="0">
            <a:solidFill>
              <a:schemeClr val="tx1"/>
            </a:solidFill>
          </a:endParaRPr>
        </a:p>
      </dsp:txBody>
      <dsp:txXfrm>
        <a:off x="5505802" y="1242197"/>
        <a:ext cx="1579605" cy="15796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ABF1CD-80F9-4860-8380-1162940DB758}">
      <dsp:nvSpPr>
        <dsp:cNvPr id="0" name=""/>
        <dsp:cNvSpPr/>
      </dsp:nvSpPr>
      <dsp:spPr>
        <a:xfrm>
          <a:off x="0" y="0"/>
          <a:ext cx="1693015" cy="9486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It matters because:</a:t>
          </a:r>
          <a:endParaRPr lang="en-US" sz="2900" kern="1200" dirty="0"/>
        </a:p>
      </dsp:txBody>
      <dsp:txXfrm>
        <a:off x="0" y="0"/>
        <a:ext cx="1693015" cy="948640"/>
      </dsp:txXfrm>
    </dsp:sp>
    <dsp:sp modelId="{F6DD8211-215E-4566-BF83-C7804C341D77}">
      <dsp:nvSpPr>
        <dsp:cNvPr id="0" name=""/>
        <dsp:cNvSpPr/>
      </dsp:nvSpPr>
      <dsp:spPr>
        <a:xfrm>
          <a:off x="169301" y="948640"/>
          <a:ext cx="2041629" cy="378483"/>
        </a:xfrm>
        <a:custGeom>
          <a:avLst/>
          <a:gdLst/>
          <a:ahLst/>
          <a:cxnLst/>
          <a:rect l="0" t="0" r="0" b="0"/>
          <a:pathLst>
            <a:path>
              <a:moveTo>
                <a:pt x="0" y="0"/>
              </a:moveTo>
              <a:lnTo>
                <a:pt x="0" y="378483"/>
              </a:lnTo>
              <a:lnTo>
                <a:pt x="2041629" y="37848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C67D9-FF0F-4A80-9747-90E6A5C73424}">
      <dsp:nvSpPr>
        <dsp:cNvPr id="0" name=""/>
        <dsp:cNvSpPr/>
      </dsp:nvSpPr>
      <dsp:spPr>
        <a:xfrm>
          <a:off x="2210931" y="839314"/>
          <a:ext cx="3069230" cy="9756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It is a filter through which people process their experiences and events of their lives.</a:t>
          </a:r>
          <a:endParaRPr lang="en-US" sz="1700" kern="1200" dirty="0"/>
        </a:p>
      </dsp:txBody>
      <dsp:txXfrm>
        <a:off x="2210931" y="839314"/>
        <a:ext cx="3069230" cy="975620"/>
      </dsp:txXfrm>
    </dsp:sp>
    <dsp:sp modelId="{E8078ACF-D963-4948-BAD2-7C4C36F9969C}">
      <dsp:nvSpPr>
        <dsp:cNvPr id="0" name=""/>
        <dsp:cNvSpPr/>
      </dsp:nvSpPr>
      <dsp:spPr>
        <a:xfrm>
          <a:off x="169301" y="948640"/>
          <a:ext cx="1280279" cy="1606807"/>
        </a:xfrm>
        <a:custGeom>
          <a:avLst/>
          <a:gdLst/>
          <a:ahLst/>
          <a:cxnLst/>
          <a:rect l="0" t="0" r="0" b="0"/>
          <a:pathLst>
            <a:path>
              <a:moveTo>
                <a:pt x="0" y="0"/>
              </a:moveTo>
              <a:lnTo>
                <a:pt x="0" y="1606807"/>
              </a:lnTo>
              <a:lnTo>
                <a:pt x="1280279" y="16068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49FDE-55FD-4073-A2A7-7A938632424D}">
      <dsp:nvSpPr>
        <dsp:cNvPr id="0" name=""/>
        <dsp:cNvSpPr/>
      </dsp:nvSpPr>
      <dsp:spPr>
        <a:xfrm>
          <a:off x="1449580" y="2057477"/>
          <a:ext cx="2900274" cy="9959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157694"/>
              <a:satOff val="-13965"/>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It influences people’s values, actions, and expectations of themselves.</a:t>
          </a:r>
          <a:endParaRPr lang="en-US" sz="1700" kern="1200" dirty="0"/>
        </a:p>
      </dsp:txBody>
      <dsp:txXfrm>
        <a:off x="1449580" y="2057477"/>
        <a:ext cx="2900274" cy="995940"/>
      </dsp:txXfrm>
    </dsp:sp>
    <dsp:sp modelId="{3CAC5469-BCA2-48C3-88C8-1AC1551FA030}">
      <dsp:nvSpPr>
        <dsp:cNvPr id="0" name=""/>
        <dsp:cNvSpPr/>
      </dsp:nvSpPr>
      <dsp:spPr>
        <a:xfrm>
          <a:off x="169301" y="948640"/>
          <a:ext cx="2270037" cy="2820219"/>
        </a:xfrm>
        <a:custGeom>
          <a:avLst/>
          <a:gdLst/>
          <a:ahLst/>
          <a:cxnLst/>
          <a:rect l="0" t="0" r="0" b="0"/>
          <a:pathLst>
            <a:path>
              <a:moveTo>
                <a:pt x="0" y="0"/>
              </a:moveTo>
              <a:lnTo>
                <a:pt x="0" y="2820219"/>
              </a:lnTo>
              <a:lnTo>
                <a:pt x="2270037" y="28202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953EA1-D9CC-4C1F-8BAB-24BBC0C616F3}">
      <dsp:nvSpPr>
        <dsp:cNvPr id="0" name=""/>
        <dsp:cNvSpPr/>
      </dsp:nvSpPr>
      <dsp:spPr>
        <a:xfrm>
          <a:off x="2439338" y="3275640"/>
          <a:ext cx="2941089" cy="9864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It impacts people’s perceptions and expectations of others.</a:t>
          </a:r>
          <a:endParaRPr lang="en-US" sz="1700" kern="1200" dirty="0"/>
        </a:p>
      </dsp:txBody>
      <dsp:txXfrm>
        <a:off x="2439338" y="3275640"/>
        <a:ext cx="2941089" cy="9864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49783-44F3-4D89-AF44-7A9165DCB7C2}">
      <dsp:nvSpPr>
        <dsp:cNvPr id="0" name=""/>
        <dsp:cNvSpPr/>
      </dsp:nvSpPr>
      <dsp:spPr>
        <a:xfrm>
          <a:off x="444596" y="74263"/>
          <a:ext cx="1741284" cy="6342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It helps us:</a:t>
          </a:r>
          <a:endParaRPr lang="en-US" sz="2800" kern="1200" dirty="0"/>
        </a:p>
      </dsp:txBody>
      <dsp:txXfrm>
        <a:off x="444596" y="74263"/>
        <a:ext cx="1741284" cy="634221"/>
      </dsp:txXfrm>
    </dsp:sp>
    <dsp:sp modelId="{8D097FEC-420F-4036-88EB-353C8A4A1017}">
      <dsp:nvSpPr>
        <dsp:cNvPr id="0" name=""/>
        <dsp:cNvSpPr/>
      </dsp:nvSpPr>
      <dsp:spPr>
        <a:xfrm>
          <a:off x="618724" y="708485"/>
          <a:ext cx="1996008" cy="106229"/>
        </a:xfrm>
        <a:custGeom>
          <a:avLst/>
          <a:gdLst/>
          <a:ahLst/>
          <a:cxnLst/>
          <a:rect l="0" t="0" r="0" b="0"/>
          <a:pathLst>
            <a:path>
              <a:moveTo>
                <a:pt x="0" y="0"/>
              </a:moveTo>
              <a:lnTo>
                <a:pt x="0" y="106229"/>
              </a:lnTo>
              <a:lnTo>
                <a:pt x="1996008" y="1062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909236-64D5-4CD9-A264-B8AD71B70646}">
      <dsp:nvSpPr>
        <dsp:cNvPr id="0" name=""/>
        <dsp:cNvSpPr/>
      </dsp:nvSpPr>
      <dsp:spPr>
        <a:xfrm>
          <a:off x="2614733" y="381001"/>
          <a:ext cx="3151815" cy="86742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Recognize the broad dimensions of culture.</a:t>
          </a:r>
          <a:endParaRPr lang="en-US" sz="1700" kern="1200" dirty="0"/>
        </a:p>
      </dsp:txBody>
      <dsp:txXfrm>
        <a:off x="2614733" y="381001"/>
        <a:ext cx="3151815" cy="867426"/>
      </dsp:txXfrm>
    </dsp:sp>
    <dsp:sp modelId="{1671C058-FB34-446F-BC42-C0ECE6E33D61}">
      <dsp:nvSpPr>
        <dsp:cNvPr id="0" name=""/>
        <dsp:cNvSpPr/>
      </dsp:nvSpPr>
      <dsp:spPr>
        <a:xfrm>
          <a:off x="618724" y="708485"/>
          <a:ext cx="3115073" cy="1171161"/>
        </a:xfrm>
        <a:custGeom>
          <a:avLst/>
          <a:gdLst/>
          <a:ahLst/>
          <a:cxnLst/>
          <a:rect l="0" t="0" r="0" b="0"/>
          <a:pathLst>
            <a:path>
              <a:moveTo>
                <a:pt x="0" y="0"/>
              </a:moveTo>
              <a:lnTo>
                <a:pt x="0" y="1171161"/>
              </a:lnTo>
              <a:lnTo>
                <a:pt x="3115073" y="11711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FC9BA9-CEBB-419D-9D30-F26FB97DA565}">
      <dsp:nvSpPr>
        <dsp:cNvPr id="0" name=""/>
        <dsp:cNvSpPr/>
      </dsp:nvSpPr>
      <dsp:spPr>
        <a:xfrm>
          <a:off x="3733798" y="1397091"/>
          <a:ext cx="3122290" cy="9651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438463"/>
              <a:satOff val="-9310"/>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Respect families and communities as the primary source for defining strengths, needs and priorities.</a:t>
          </a:r>
          <a:endParaRPr lang="en-US" sz="1700" kern="1200" dirty="0"/>
        </a:p>
      </dsp:txBody>
      <dsp:txXfrm>
        <a:off x="3733798" y="1397091"/>
        <a:ext cx="3122290" cy="965109"/>
      </dsp:txXfrm>
    </dsp:sp>
    <dsp:sp modelId="{B43F3CAC-87CF-4DD1-8C46-973ED3602F34}">
      <dsp:nvSpPr>
        <dsp:cNvPr id="0" name=""/>
        <dsp:cNvSpPr/>
      </dsp:nvSpPr>
      <dsp:spPr>
        <a:xfrm>
          <a:off x="618724" y="708485"/>
          <a:ext cx="2019468" cy="2221744"/>
        </a:xfrm>
        <a:custGeom>
          <a:avLst/>
          <a:gdLst/>
          <a:ahLst/>
          <a:cxnLst/>
          <a:rect l="0" t="0" r="0" b="0"/>
          <a:pathLst>
            <a:path>
              <a:moveTo>
                <a:pt x="0" y="0"/>
              </a:moveTo>
              <a:lnTo>
                <a:pt x="0" y="2221744"/>
              </a:lnTo>
              <a:lnTo>
                <a:pt x="2019468" y="22217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D6F214-464F-41BF-BA7A-6FAAF659D626}">
      <dsp:nvSpPr>
        <dsp:cNvPr id="0" name=""/>
        <dsp:cNvSpPr/>
      </dsp:nvSpPr>
      <dsp:spPr>
        <a:xfrm>
          <a:off x="2638192" y="2487648"/>
          <a:ext cx="3095834" cy="88516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876926"/>
              <a:satOff val="-18619"/>
              <a:lumOff val="1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Increase sensitivity to alienating behaviors.</a:t>
          </a:r>
          <a:endParaRPr lang="en-US" sz="1700" kern="1200" dirty="0"/>
        </a:p>
      </dsp:txBody>
      <dsp:txXfrm>
        <a:off x="2638192" y="2487648"/>
        <a:ext cx="3095834" cy="885161"/>
      </dsp:txXfrm>
    </dsp:sp>
    <dsp:sp modelId="{E0AA34D9-3FB3-4A3E-9B49-53CCCA67A0C0}">
      <dsp:nvSpPr>
        <dsp:cNvPr id="0" name=""/>
        <dsp:cNvSpPr/>
      </dsp:nvSpPr>
      <dsp:spPr>
        <a:xfrm>
          <a:off x="618724" y="708485"/>
          <a:ext cx="3139361" cy="3272099"/>
        </a:xfrm>
        <a:custGeom>
          <a:avLst/>
          <a:gdLst/>
          <a:ahLst/>
          <a:cxnLst/>
          <a:rect l="0" t="0" r="0" b="0"/>
          <a:pathLst>
            <a:path>
              <a:moveTo>
                <a:pt x="0" y="0"/>
              </a:moveTo>
              <a:lnTo>
                <a:pt x="0" y="3272099"/>
              </a:lnTo>
              <a:lnTo>
                <a:pt x="3139361" y="327209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7AC82-6634-4BE5-A54E-5ED81F0EBD91}">
      <dsp:nvSpPr>
        <dsp:cNvPr id="0" name=""/>
        <dsp:cNvSpPr/>
      </dsp:nvSpPr>
      <dsp:spPr>
        <a:xfrm>
          <a:off x="3758086" y="3505201"/>
          <a:ext cx="3151824" cy="9507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Change decision-making processes to include families and the community.</a:t>
          </a:r>
          <a:endParaRPr lang="en-US" sz="1700" kern="1200" dirty="0"/>
        </a:p>
      </dsp:txBody>
      <dsp:txXfrm>
        <a:off x="3758086" y="3505201"/>
        <a:ext cx="3151824" cy="95076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B8390-1CBF-41E0-AF93-A54725F118FE}">
      <dsp:nvSpPr>
        <dsp:cNvPr id="0" name=""/>
        <dsp:cNvSpPr/>
      </dsp:nvSpPr>
      <dsp:spPr>
        <a:xfrm>
          <a:off x="0" y="215464"/>
          <a:ext cx="2045547" cy="6983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It helps us:</a:t>
          </a:r>
          <a:endParaRPr lang="en-US" sz="3300" kern="1200" dirty="0"/>
        </a:p>
      </dsp:txBody>
      <dsp:txXfrm>
        <a:off x="0" y="215464"/>
        <a:ext cx="2045547" cy="698375"/>
      </dsp:txXfrm>
    </dsp:sp>
    <dsp:sp modelId="{267DAA62-130F-4BA3-9C88-3A6F12506605}">
      <dsp:nvSpPr>
        <dsp:cNvPr id="0" name=""/>
        <dsp:cNvSpPr/>
      </dsp:nvSpPr>
      <dsp:spPr>
        <a:xfrm>
          <a:off x="204554" y="913839"/>
          <a:ext cx="707954" cy="778164"/>
        </a:xfrm>
        <a:custGeom>
          <a:avLst/>
          <a:gdLst/>
          <a:ahLst/>
          <a:cxnLst/>
          <a:rect l="0" t="0" r="0" b="0"/>
          <a:pathLst>
            <a:path>
              <a:moveTo>
                <a:pt x="0" y="0"/>
              </a:moveTo>
              <a:lnTo>
                <a:pt x="0" y="778164"/>
              </a:lnTo>
              <a:lnTo>
                <a:pt x="707954" y="7781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05E44-2864-4B54-B53C-1CF646559D06}">
      <dsp:nvSpPr>
        <dsp:cNvPr id="0" name=""/>
        <dsp:cNvSpPr/>
      </dsp:nvSpPr>
      <dsp:spPr>
        <a:xfrm>
          <a:off x="912508" y="1074964"/>
          <a:ext cx="3834949" cy="12340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Commit to structural and policy changes that support cultural diversity.</a:t>
          </a:r>
          <a:endParaRPr lang="en-US" sz="2000" kern="1200" dirty="0"/>
        </a:p>
      </dsp:txBody>
      <dsp:txXfrm>
        <a:off x="912508" y="1074964"/>
        <a:ext cx="3834949" cy="1234078"/>
      </dsp:txXfrm>
    </dsp:sp>
    <dsp:sp modelId="{F6BF04B0-045E-41DA-99B6-5722F375D73A}">
      <dsp:nvSpPr>
        <dsp:cNvPr id="0" name=""/>
        <dsp:cNvSpPr/>
      </dsp:nvSpPr>
      <dsp:spPr>
        <a:xfrm>
          <a:off x="204554" y="913839"/>
          <a:ext cx="1322885" cy="2212248"/>
        </a:xfrm>
        <a:custGeom>
          <a:avLst/>
          <a:gdLst/>
          <a:ahLst/>
          <a:cxnLst/>
          <a:rect l="0" t="0" r="0" b="0"/>
          <a:pathLst>
            <a:path>
              <a:moveTo>
                <a:pt x="0" y="0"/>
              </a:moveTo>
              <a:lnTo>
                <a:pt x="0" y="2212248"/>
              </a:lnTo>
              <a:lnTo>
                <a:pt x="1322885" y="22122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1F78B-18F0-4EC1-A068-A3ED3C887F53}">
      <dsp:nvSpPr>
        <dsp:cNvPr id="0" name=""/>
        <dsp:cNvSpPr/>
      </dsp:nvSpPr>
      <dsp:spPr>
        <a:xfrm>
          <a:off x="1527439" y="2469776"/>
          <a:ext cx="3472972" cy="13126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Make policies and practices fluid to accommodate necessary adjustments.</a:t>
          </a:r>
          <a:endParaRPr lang="en-US" sz="2000" kern="1200" dirty="0"/>
        </a:p>
      </dsp:txBody>
      <dsp:txXfrm>
        <a:off x="1527439" y="2469776"/>
        <a:ext cx="3472972" cy="131262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807B08-C3E9-4D1B-B2FF-EC879455D2EC}">
      <dsp:nvSpPr>
        <dsp:cNvPr id="0" name=""/>
        <dsp:cNvSpPr/>
      </dsp:nvSpPr>
      <dsp:spPr>
        <a:xfrm>
          <a:off x="0" y="0"/>
          <a:ext cx="1668477" cy="6386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It helps us:</a:t>
          </a:r>
          <a:endParaRPr lang="en-US" sz="2700" kern="1200" dirty="0"/>
        </a:p>
      </dsp:txBody>
      <dsp:txXfrm>
        <a:off x="0" y="0"/>
        <a:ext cx="1668477" cy="638692"/>
      </dsp:txXfrm>
    </dsp:sp>
    <dsp:sp modelId="{98879389-CE02-4F31-8D5C-0E6F27B15184}">
      <dsp:nvSpPr>
        <dsp:cNvPr id="0" name=""/>
        <dsp:cNvSpPr/>
      </dsp:nvSpPr>
      <dsp:spPr>
        <a:xfrm>
          <a:off x="166847" y="638692"/>
          <a:ext cx="1958904" cy="205735"/>
        </a:xfrm>
        <a:custGeom>
          <a:avLst/>
          <a:gdLst/>
          <a:ahLst/>
          <a:cxnLst/>
          <a:rect l="0" t="0" r="0" b="0"/>
          <a:pathLst>
            <a:path>
              <a:moveTo>
                <a:pt x="0" y="0"/>
              </a:moveTo>
              <a:lnTo>
                <a:pt x="0" y="205735"/>
              </a:lnTo>
              <a:lnTo>
                <a:pt x="1958904" y="20573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40A77-8603-4EB0-A551-838FC2E689FF}">
      <dsp:nvSpPr>
        <dsp:cNvPr id="0" name=""/>
        <dsp:cNvSpPr/>
      </dsp:nvSpPr>
      <dsp:spPr>
        <a:xfrm>
          <a:off x="2125751" y="304802"/>
          <a:ext cx="3741641" cy="107925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Appreciate who an individual is from their cultural perspective and how this shapes the lens through which they see others and the world.</a:t>
          </a:r>
          <a:endParaRPr lang="en-US" sz="1600" kern="1200" dirty="0"/>
        </a:p>
      </dsp:txBody>
      <dsp:txXfrm>
        <a:off x="2125751" y="304802"/>
        <a:ext cx="3741641" cy="1079250"/>
      </dsp:txXfrm>
    </dsp:sp>
    <dsp:sp modelId="{4631BB55-562F-47E3-9782-7C5A76E6017B}">
      <dsp:nvSpPr>
        <dsp:cNvPr id="0" name=""/>
        <dsp:cNvSpPr/>
      </dsp:nvSpPr>
      <dsp:spPr>
        <a:xfrm>
          <a:off x="166847" y="638692"/>
          <a:ext cx="1204746" cy="1533956"/>
        </a:xfrm>
        <a:custGeom>
          <a:avLst/>
          <a:gdLst/>
          <a:ahLst/>
          <a:cxnLst/>
          <a:rect l="0" t="0" r="0" b="0"/>
          <a:pathLst>
            <a:path>
              <a:moveTo>
                <a:pt x="0" y="0"/>
              </a:moveTo>
              <a:lnTo>
                <a:pt x="0" y="1533956"/>
              </a:lnTo>
              <a:lnTo>
                <a:pt x="1204746" y="15339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61C50-92C1-4F52-B953-086164FFB304}">
      <dsp:nvSpPr>
        <dsp:cNvPr id="0" name=""/>
        <dsp:cNvSpPr/>
      </dsp:nvSpPr>
      <dsp:spPr>
        <a:xfrm>
          <a:off x="1371593" y="1600198"/>
          <a:ext cx="3713502" cy="11448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157694"/>
              <a:satOff val="-13965"/>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Acknowledge that no one can know all there is to know about individuals or the world.</a:t>
          </a:r>
          <a:endParaRPr lang="en-US" sz="1600" kern="1200" dirty="0"/>
        </a:p>
      </dsp:txBody>
      <dsp:txXfrm>
        <a:off x="1371593" y="1600198"/>
        <a:ext cx="3713502" cy="1144899"/>
      </dsp:txXfrm>
    </dsp:sp>
    <dsp:sp modelId="{92FB4B78-A253-4655-BDB3-545C50BC16F6}">
      <dsp:nvSpPr>
        <dsp:cNvPr id="0" name=""/>
        <dsp:cNvSpPr/>
      </dsp:nvSpPr>
      <dsp:spPr>
        <a:xfrm>
          <a:off x="166847" y="638692"/>
          <a:ext cx="1963132" cy="2873070"/>
        </a:xfrm>
        <a:custGeom>
          <a:avLst/>
          <a:gdLst/>
          <a:ahLst/>
          <a:cxnLst/>
          <a:rect l="0" t="0" r="0" b="0"/>
          <a:pathLst>
            <a:path>
              <a:moveTo>
                <a:pt x="0" y="0"/>
              </a:moveTo>
              <a:lnTo>
                <a:pt x="0" y="2873070"/>
              </a:lnTo>
              <a:lnTo>
                <a:pt x="1963132" y="2873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AE5DEA-8396-46B7-8B00-0CE9D3C67423}">
      <dsp:nvSpPr>
        <dsp:cNvPr id="0" name=""/>
        <dsp:cNvSpPr/>
      </dsp:nvSpPr>
      <dsp:spPr>
        <a:xfrm>
          <a:off x="2129980" y="2971805"/>
          <a:ext cx="3737412" cy="10799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Know that the experiences of others – coworkers and those you/we are helping, requires that you/we be open and understanding of their point of view.</a:t>
          </a:r>
          <a:endParaRPr lang="en-US" sz="1600" kern="1200" dirty="0"/>
        </a:p>
      </dsp:txBody>
      <dsp:txXfrm>
        <a:off x="2129980" y="2971805"/>
        <a:ext cx="3737412" cy="107991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E9E769-C541-492E-81D2-52ADE89E15CC}">
      <dsp:nvSpPr>
        <dsp:cNvPr id="0" name=""/>
        <dsp:cNvSpPr/>
      </dsp:nvSpPr>
      <dsp:spPr>
        <a:xfrm>
          <a:off x="0" y="25238"/>
          <a:ext cx="1701830" cy="6266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It helps us:</a:t>
          </a:r>
          <a:endParaRPr lang="en-US" sz="2700" kern="1200" dirty="0"/>
        </a:p>
      </dsp:txBody>
      <dsp:txXfrm>
        <a:off x="0" y="25238"/>
        <a:ext cx="1701830" cy="626677"/>
      </dsp:txXfrm>
    </dsp:sp>
    <dsp:sp modelId="{052D1BAD-B742-445B-A80D-B0F17C0A735B}">
      <dsp:nvSpPr>
        <dsp:cNvPr id="0" name=""/>
        <dsp:cNvSpPr/>
      </dsp:nvSpPr>
      <dsp:spPr>
        <a:xfrm>
          <a:off x="170183" y="651915"/>
          <a:ext cx="2157426" cy="186660"/>
        </a:xfrm>
        <a:custGeom>
          <a:avLst/>
          <a:gdLst/>
          <a:ahLst/>
          <a:cxnLst/>
          <a:rect l="0" t="0" r="0" b="0"/>
          <a:pathLst>
            <a:path>
              <a:moveTo>
                <a:pt x="0" y="0"/>
              </a:moveTo>
              <a:lnTo>
                <a:pt x="0" y="186660"/>
              </a:lnTo>
              <a:lnTo>
                <a:pt x="2157426" y="1866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8FA2C-E782-444F-B806-98DD20D657C0}">
      <dsp:nvSpPr>
        <dsp:cNvPr id="0" name=""/>
        <dsp:cNvSpPr/>
      </dsp:nvSpPr>
      <dsp:spPr>
        <a:xfrm>
          <a:off x="2327609" y="446904"/>
          <a:ext cx="4316669" cy="78334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Draw on the cultural experiences and knowledge of families and individuals we work with.</a:t>
          </a:r>
          <a:endParaRPr lang="en-US" sz="1600" kern="1200" dirty="0"/>
        </a:p>
      </dsp:txBody>
      <dsp:txXfrm>
        <a:off x="2327609" y="446904"/>
        <a:ext cx="4316669" cy="783343"/>
      </dsp:txXfrm>
    </dsp:sp>
    <dsp:sp modelId="{8B2BCF35-0219-43C3-B1BD-2BAB07F022BF}">
      <dsp:nvSpPr>
        <dsp:cNvPr id="0" name=""/>
        <dsp:cNvSpPr/>
      </dsp:nvSpPr>
      <dsp:spPr>
        <a:xfrm>
          <a:off x="170183" y="651915"/>
          <a:ext cx="1313466" cy="1119151"/>
        </a:xfrm>
        <a:custGeom>
          <a:avLst/>
          <a:gdLst/>
          <a:ahLst/>
          <a:cxnLst/>
          <a:rect l="0" t="0" r="0" b="0"/>
          <a:pathLst>
            <a:path>
              <a:moveTo>
                <a:pt x="0" y="0"/>
              </a:moveTo>
              <a:lnTo>
                <a:pt x="0" y="1119151"/>
              </a:lnTo>
              <a:lnTo>
                <a:pt x="1313466" y="11191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2900E-98B7-408C-9B19-4B205FD1E61A}">
      <dsp:nvSpPr>
        <dsp:cNvPr id="0" name=""/>
        <dsp:cNvSpPr/>
      </dsp:nvSpPr>
      <dsp:spPr>
        <a:xfrm>
          <a:off x="1483649" y="1362279"/>
          <a:ext cx="4481774" cy="81757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438463"/>
              <a:satOff val="-9310"/>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Recognize that the cultural experiences of others can exceed our capacity to fully understand all there is to know about a culture.</a:t>
          </a:r>
          <a:endParaRPr lang="en-US" sz="1600" kern="1200" dirty="0"/>
        </a:p>
      </dsp:txBody>
      <dsp:txXfrm>
        <a:off x="1483649" y="1362279"/>
        <a:ext cx="4481774" cy="817576"/>
      </dsp:txXfrm>
    </dsp:sp>
    <dsp:sp modelId="{8B5786C5-8BE4-4BBC-AE23-A3DC2B6E6F41}">
      <dsp:nvSpPr>
        <dsp:cNvPr id="0" name=""/>
        <dsp:cNvSpPr/>
      </dsp:nvSpPr>
      <dsp:spPr>
        <a:xfrm>
          <a:off x="170183" y="651915"/>
          <a:ext cx="2138379" cy="2009369"/>
        </a:xfrm>
        <a:custGeom>
          <a:avLst/>
          <a:gdLst/>
          <a:ahLst/>
          <a:cxnLst/>
          <a:rect l="0" t="0" r="0" b="0"/>
          <a:pathLst>
            <a:path>
              <a:moveTo>
                <a:pt x="0" y="0"/>
              </a:moveTo>
              <a:lnTo>
                <a:pt x="0" y="2009369"/>
              </a:lnTo>
              <a:lnTo>
                <a:pt x="2138379" y="20093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9311E-1314-4952-A46E-0ED68067EC8F}">
      <dsp:nvSpPr>
        <dsp:cNvPr id="0" name=""/>
        <dsp:cNvSpPr/>
      </dsp:nvSpPr>
      <dsp:spPr>
        <a:xfrm>
          <a:off x="2308562" y="2282751"/>
          <a:ext cx="4335716" cy="75706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876926"/>
              <a:satOff val="-18619"/>
              <a:lumOff val="1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Understand that an individual’s social experience impacts how they see the world and how they express their culture.</a:t>
          </a:r>
          <a:endParaRPr lang="en-US" sz="1600" kern="1200" dirty="0"/>
        </a:p>
      </dsp:txBody>
      <dsp:txXfrm>
        <a:off x="2308562" y="2282751"/>
        <a:ext cx="4335716" cy="757066"/>
      </dsp:txXfrm>
    </dsp:sp>
    <dsp:sp modelId="{DF8F4683-7F87-44C5-B11F-69B9A531D8C9}">
      <dsp:nvSpPr>
        <dsp:cNvPr id="0" name=""/>
        <dsp:cNvSpPr/>
      </dsp:nvSpPr>
      <dsp:spPr>
        <a:xfrm>
          <a:off x="170183" y="651915"/>
          <a:ext cx="1240774" cy="2941744"/>
        </a:xfrm>
        <a:custGeom>
          <a:avLst/>
          <a:gdLst/>
          <a:ahLst/>
          <a:cxnLst/>
          <a:rect l="0" t="0" r="0" b="0"/>
          <a:pathLst>
            <a:path>
              <a:moveTo>
                <a:pt x="0" y="0"/>
              </a:moveTo>
              <a:lnTo>
                <a:pt x="0" y="2941744"/>
              </a:lnTo>
              <a:lnTo>
                <a:pt x="1240774" y="29417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085EF-832E-463A-B3A3-2BE668216383}">
      <dsp:nvSpPr>
        <dsp:cNvPr id="0" name=""/>
        <dsp:cNvSpPr/>
      </dsp:nvSpPr>
      <dsp:spPr>
        <a:xfrm>
          <a:off x="1410957" y="3181207"/>
          <a:ext cx="4393825" cy="8249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Develop an understanding of, and respect for, an individual’s or family’s unique culture and ethnic heritage.</a:t>
          </a:r>
          <a:endParaRPr lang="en-US" sz="1600" kern="1200" dirty="0"/>
        </a:p>
      </dsp:txBody>
      <dsp:txXfrm>
        <a:off x="1410957" y="3181207"/>
        <a:ext cx="4393825" cy="82490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35E844-D166-464D-922D-AEF66192D935}">
      <dsp:nvSpPr>
        <dsp:cNvPr id="0" name=""/>
        <dsp:cNvSpPr/>
      </dsp:nvSpPr>
      <dsp:spPr>
        <a:xfrm>
          <a:off x="6396" y="1699665"/>
          <a:ext cx="1698938" cy="14012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willingness to accurately assess yourself and your limitations.</a:t>
          </a:r>
          <a:endParaRPr lang="en-US" sz="1400" kern="1200" dirty="0"/>
        </a:p>
      </dsp:txBody>
      <dsp:txXfrm>
        <a:off x="6396" y="1699665"/>
        <a:ext cx="1698938" cy="1100996"/>
      </dsp:txXfrm>
    </dsp:sp>
    <dsp:sp modelId="{A0B77900-5C76-4146-96C9-F763522D0A54}">
      <dsp:nvSpPr>
        <dsp:cNvPr id="0" name=""/>
        <dsp:cNvSpPr/>
      </dsp:nvSpPr>
      <dsp:spPr>
        <a:xfrm>
          <a:off x="971453" y="2070388"/>
          <a:ext cx="1818977" cy="1818977"/>
        </a:xfrm>
        <a:prstGeom prst="leftCircularArrow">
          <a:avLst>
            <a:gd name="adj1" fmla="val 2856"/>
            <a:gd name="adj2" fmla="val 349024"/>
            <a:gd name="adj3" fmla="val 2124535"/>
            <a:gd name="adj4" fmla="val 9024489"/>
            <a:gd name="adj5" fmla="val 33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90C5C-297B-4529-9BA7-D1FA4547B1FE}">
      <dsp:nvSpPr>
        <dsp:cNvPr id="0" name=""/>
        <dsp:cNvSpPr/>
      </dsp:nvSpPr>
      <dsp:spPr>
        <a:xfrm>
          <a:off x="383938" y="2800662"/>
          <a:ext cx="1510167" cy="6005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Assess</a:t>
          </a:r>
          <a:endParaRPr lang="en-US" sz="2000" kern="1200" dirty="0"/>
        </a:p>
      </dsp:txBody>
      <dsp:txXfrm>
        <a:off x="383938" y="2800662"/>
        <a:ext cx="1510167" cy="600543"/>
      </dsp:txXfrm>
    </dsp:sp>
    <dsp:sp modelId="{AD6092AA-7B79-44B9-972B-F564D12DA7B5}">
      <dsp:nvSpPr>
        <dsp:cNvPr id="0" name=""/>
        <dsp:cNvSpPr/>
      </dsp:nvSpPr>
      <dsp:spPr>
        <a:xfrm>
          <a:off x="2141495" y="1699665"/>
          <a:ext cx="1698938" cy="14012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438463"/>
              <a:satOff val="-9310"/>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Embrace the complexity of diversity.</a:t>
          </a:r>
          <a:endParaRPr lang="en-US" sz="1400" kern="1200" dirty="0"/>
        </a:p>
      </dsp:txBody>
      <dsp:txXfrm>
        <a:off x="2141495" y="1999937"/>
        <a:ext cx="1698938" cy="1100996"/>
      </dsp:txXfrm>
    </dsp:sp>
    <dsp:sp modelId="{16A1BC55-C807-4312-96D3-974E4B920A53}">
      <dsp:nvSpPr>
        <dsp:cNvPr id="0" name=""/>
        <dsp:cNvSpPr/>
      </dsp:nvSpPr>
      <dsp:spPr>
        <a:xfrm>
          <a:off x="3092394" y="856291"/>
          <a:ext cx="2036063" cy="2036063"/>
        </a:xfrm>
        <a:prstGeom prst="circularArrow">
          <a:avLst>
            <a:gd name="adj1" fmla="val 2552"/>
            <a:gd name="adj2" fmla="val 309605"/>
            <a:gd name="adj3" fmla="val 19514885"/>
            <a:gd name="adj4" fmla="val 12575511"/>
            <a:gd name="adj5" fmla="val 2977"/>
          </a:avLst>
        </a:prstGeom>
        <a:solidFill>
          <a:schemeClr val="accent2">
            <a:hueOff val="5157694"/>
            <a:satOff val="-13965"/>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041B83-D964-4F13-B2F0-A3699674834A}">
      <dsp:nvSpPr>
        <dsp:cNvPr id="0" name=""/>
        <dsp:cNvSpPr/>
      </dsp:nvSpPr>
      <dsp:spPr>
        <a:xfrm>
          <a:off x="2519037" y="1399393"/>
          <a:ext cx="1510167" cy="600543"/>
        </a:xfrm>
        <a:prstGeom prst="roundRect">
          <a:avLst>
            <a:gd name="adj" fmla="val 10000"/>
          </a:avLst>
        </a:prstGeom>
        <a:solidFill>
          <a:schemeClr val="accent2">
            <a:hueOff val="3438463"/>
            <a:satOff val="-931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Embrace</a:t>
          </a:r>
          <a:endParaRPr lang="en-US" sz="2000" kern="1200" dirty="0"/>
        </a:p>
      </dsp:txBody>
      <dsp:txXfrm>
        <a:off x="2519037" y="1399393"/>
        <a:ext cx="1510167" cy="600543"/>
      </dsp:txXfrm>
    </dsp:sp>
    <dsp:sp modelId="{9E0A3030-7D0C-4BF0-8217-54CFBE32C734}">
      <dsp:nvSpPr>
        <dsp:cNvPr id="0" name=""/>
        <dsp:cNvSpPr/>
      </dsp:nvSpPr>
      <dsp:spPr>
        <a:xfrm>
          <a:off x="4276594" y="1699665"/>
          <a:ext cx="1698938" cy="14012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876926"/>
              <a:satOff val="-18619"/>
              <a:lumOff val="1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Acknowledge gaps in your cultural knowledge and understanding</a:t>
          </a:r>
          <a:endParaRPr lang="en-US" sz="1400" kern="1200" dirty="0"/>
        </a:p>
      </dsp:txBody>
      <dsp:txXfrm>
        <a:off x="4276594" y="1699665"/>
        <a:ext cx="1698938" cy="1100996"/>
      </dsp:txXfrm>
    </dsp:sp>
    <dsp:sp modelId="{2BE79BBF-CF73-4AFD-B894-9D7E0C3CC5ED}">
      <dsp:nvSpPr>
        <dsp:cNvPr id="0" name=""/>
        <dsp:cNvSpPr/>
      </dsp:nvSpPr>
      <dsp:spPr>
        <a:xfrm>
          <a:off x="5241651" y="2070388"/>
          <a:ext cx="1818977" cy="1818977"/>
        </a:xfrm>
        <a:prstGeom prst="leftCircularArrow">
          <a:avLst>
            <a:gd name="adj1" fmla="val 2856"/>
            <a:gd name="adj2" fmla="val 349024"/>
            <a:gd name="adj3" fmla="val 2124535"/>
            <a:gd name="adj4" fmla="val 9024489"/>
            <a:gd name="adj5" fmla="val 3332"/>
          </a:avLst>
        </a:prstGeom>
        <a:solidFill>
          <a:schemeClr val="accent2">
            <a:hueOff val="10315388"/>
            <a:satOff val="-27929"/>
            <a:lumOff val="247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8EE5C-BA15-4351-8882-60A46E29FEB2}">
      <dsp:nvSpPr>
        <dsp:cNvPr id="0" name=""/>
        <dsp:cNvSpPr/>
      </dsp:nvSpPr>
      <dsp:spPr>
        <a:xfrm>
          <a:off x="4654136" y="2800662"/>
          <a:ext cx="1510167" cy="600543"/>
        </a:xfrm>
        <a:prstGeom prst="roundRect">
          <a:avLst>
            <a:gd name="adj" fmla="val 10000"/>
          </a:avLst>
        </a:prstGeom>
        <a:solidFill>
          <a:schemeClr val="accent2">
            <a:hueOff val="6876926"/>
            <a:satOff val="-18619"/>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Acknowledge</a:t>
          </a:r>
          <a:endParaRPr lang="en-US" sz="2000" kern="1200" dirty="0"/>
        </a:p>
      </dsp:txBody>
      <dsp:txXfrm>
        <a:off x="4654136" y="2800662"/>
        <a:ext cx="1510167" cy="600543"/>
      </dsp:txXfrm>
    </dsp:sp>
    <dsp:sp modelId="{783AB43A-E2E9-4422-BBE1-A75D974A60E7}">
      <dsp:nvSpPr>
        <dsp:cNvPr id="0" name=""/>
        <dsp:cNvSpPr/>
      </dsp:nvSpPr>
      <dsp:spPr>
        <a:xfrm>
          <a:off x="6411693" y="1699665"/>
          <a:ext cx="1698938" cy="14012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315388"/>
              <a:satOff val="-27929"/>
              <a:lumOff val="2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Be open to new ideas, information, and advice that may conflict with your own.</a:t>
          </a:r>
          <a:endParaRPr lang="en-US" sz="1400" kern="1200" dirty="0"/>
        </a:p>
      </dsp:txBody>
      <dsp:txXfrm>
        <a:off x="6411693" y="1999937"/>
        <a:ext cx="1698938" cy="1100996"/>
      </dsp:txXfrm>
    </dsp:sp>
    <dsp:sp modelId="{BA8D8512-9B31-4E90-8759-CC79B908DA20}">
      <dsp:nvSpPr>
        <dsp:cNvPr id="0" name=""/>
        <dsp:cNvSpPr/>
      </dsp:nvSpPr>
      <dsp:spPr>
        <a:xfrm>
          <a:off x="6789235" y="1399393"/>
          <a:ext cx="1510167" cy="600543"/>
        </a:xfrm>
        <a:prstGeom prst="roundRect">
          <a:avLst>
            <a:gd name="adj" fmla="val 10000"/>
          </a:avLst>
        </a:prstGeom>
        <a:solidFill>
          <a:schemeClr val="accent2">
            <a:hueOff val="10315388"/>
            <a:satOff val="-27929"/>
            <a:lumOff val="2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Be Open</a:t>
          </a:r>
          <a:endParaRPr lang="en-US" sz="2000" kern="1200" dirty="0"/>
        </a:p>
      </dsp:txBody>
      <dsp:txXfrm>
        <a:off x="6789235" y="1399393"/>
        <a:ext cx="1510167" cy="6005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0.0125</cdr:x>
      <cdr:y>0.14375</cdr:y>
    </cdr:from>
    <cdr:to>
      <cdr:x>0.225</cdr:x>
      <cdr:y>0.9875</cdr:y>
    </cdr:to>
    <cdr:sp macro="" textlink="">
      <cdr:nvSpPr>
        <cdr:cNvPr id="2" name="TextBox 1"/>
        <cdr:cNvSpPr txBox="1"/>
      </cdr:nvSpPr>
      <cdr:spPr>
        <a:xfrm xmlns:a="http://schemas.openxmlformats.org/drawingml/2006/main">
          <a:off x="76200" y="584200"/>
          <a:ext cx="1295400" cy="3429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0.64894</cdr:x>
      <cdr:y>0.20849</cdr:y>
    </cdr:from>
    <cdr:to>
      <cdr:x>0.80851</cdr:x>
      <cdr:y>0.28096</cdr:y>
    </cdr:to>
    <cdr:sp macro="" textlink="">
      <cdr:nvSpPr>
        <cdr:cNvPr id="3" name="TextBox 2"/>
        <cdr:cNvSpPr txBox="1"/>
      </cdr:nvSpPr>
      <cdr:spPr>
        <a:xfrm xmlns:a="http://schemas.openxmlformats.org/drawingml/2006/main">
          <a:off x="4648200" y="1096224"/>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Examples:</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2D57E-1283-411C-98AE-543F61D441FE}" type="datetimeFigureOut">
              <a:rPr lang="en-US" smtClean="0"/>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9487C-E4D6-4A50-BAAF-90A4ABE9AE2E}" type="slidenum">
              <a:rPr lang="en-US" smtClean="0"/>
              <a:pPr/>
              <a:t>‹#›</a:t>
            </a:fld>
            <a:endParaRPr lang="en-US"/>
          </a:p>
        </p:txBody>
      </p:sp>
    </p:spTree>
    <p:extLst>
      <p:ext uri="{BB962C8B-B14F-4D97-AF65-F5344CB8AC3E}">
        <p14:creationId xmlns:p14="http://schemas.microsoft.com/office/powerpoint/2010/main" xmlns="" val="257754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487C-E4D6-4A50-BAAF-90A4ABE9AE2E}" type="slidenum">
              <a:rPr lang="en-US" smtClean="0"/>
              <a:pPr/>
              <a:t>3</a:t>
            </a:fld>
            <a:endParaRPr lang="en-US"/>
          </a:p>
        </p:txBody>
      </p:sp>
    </p:spTree>
    <p:extLst>
      <p:ext uri="{BB962C8B-B14F-4D97-AF65-F5344CB8AC3E}">
        <p14:creationId xmlns:p14="http://schemas.microsoft.com/office/powerpoint/2010/main" xmlns="" val="413829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487C-E4D6-4A50-BAAF-90A4ABE9AE2E}" type="slidenum">
              <a:rPr lang="en-US" smtClean="0"/>
              <a:pPr/>
              <a:t>8</a:t>
            </a:fld>
            <a:endParaRPr lang="en-US"/>
          </a:p>
        </p:txBody>
      </p:sp>
    </p:spTree>
    <p:extLst>
      <p:ext uri="{BB962C8B-B14F-4D97-AF65-F5344CB8AC3E}">
        <p14:creationId xmlns:p14="http://schemas.microsoft.com/office/powerpoint/2010/main" xmlns="" val="397249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863EE-E5CB-4584-8918-05FCBC558F81}" type="slidenum">
              <a:rPr lang="en-US" smtClean="0"/>
              <a:pPr/>
              <a:t>20</a:t>
            </a:fld>
            <a:endParaRPr lang="en-US"/>
          </a:p>
        </p:txBody>
      </p:sp>
    </p:spTree>
    <p:extLst>
      <p:ext uri="{BB962C8B-B14F-4D97-AF65-F5344CB8AC3E}">
        <p14:creationId xmlns:p14="http://schemas.microsoft.com/office/powerpoint/2010/main" xmlns="" val="41761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2133600" cy="457200"/>
          </a:xfrm>
          <a:prstGeom prst="rect">
            <a:avLst/>
          </a:prstGeom>
          <a:solidFill>
            <a:srgbClr val="F89F1E"/>
          </a:solidFill>
          <a:ln>
            <a:solidFill>
              <a:srgbClr val="F89F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6000" y="0"/>
            <a:ext cx="6858000" cy="457200"/>
          </a:xfrm>
          <a:prstGeom prst="rect">
            <a:avLst/>
          </a:prstGeom>
          <a:solidFill>
            <a:srgbClr val="3A96D0"/>
          </a:solidFill>
          <a:ln>
            <a:solidFill>
              <a:srgbClr val="3A96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Footer Placeholder 4"/>
          <p:cNvSpPr>
            <a:spLocks noGrp="1"/>
          </p:cNvSpPr>
          <p:nvPr>
            <p:ph type="ftr" sz="quarter" idx="10"/>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Tree>
    <p:extLst>
      <p:ext uri="{BB962C8B-B14F-4D97-AF65-F5344CB8AC3E}">
        <p14:creationId xmlns:p14="http://schemas.microsoft.com/office/powerpoint/2010/main" xmlns="" val="198199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C6D20D5-83CE-4034-A3C3-32C1C56D5794}"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3521BAD-6A6F-4417-BD32-543B984233B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93321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4ECE71D-250E-4463-828B-C352DA46075C}"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ECB4F1A-510B-4802-B9BF-CE311D62ABA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35714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8" name="Rectangle 7"/>
          <p:cNvSpPr/>
          <p:nvPr/>
        </p:nvSpPr>
        <p:spPr>
          <a:xfrm>
            <a:off x="0" y="0"/>
            <a:ext cx="2133600" cy="457200"/>
          </a:xfrm>
          <a:prstGeom prst="rect">
            <a:avLst/>
          </a:prstGeom>
          <a:solidFill>
            <a:srgbClr val="F89F1E"/>
          </a:solidFill>
          <a:ln>
            <a:solidFill>
              <a:srgbClr val="F89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286000" y="0"/>
            <a:ext cx="6858000" cy="457200"/>
          </a:xfrm>
          <a:prstGeom prst="rect">
            <a:avLst/>
          </a:prstGeom>
          <a:solidFill>
            <a:srgbClr val="3A96D0"/>
          </a:solidFill>
          <a:ln>
            <a:solidFill>
              <a:srgbClr val="3A9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61536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BD07E2-FBF5-4666-BEE9-DD93034678CC}"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09520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D78721-9B16-4E3A-9AF9-C978A6B5652D}"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12237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5EB4DF8-9841-42D1-8740-F3A4D7602F2E}" type="datetime1">
              <a:rPr lang="en-US" smtClean="0">
                <a:solidFill>
                  <a:prstClr val="black"/>
                </a:solidFill>
              </a:rPr>
              <a:t>1/7/2015</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260133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55909FB-9944-4BE8-AF2E-DC2BD77CCC87}" type="datetime1">
              <a:rPr lang="en-US" smtClean="0">
                <a:solidFill>
                  <a:prstClr val="black"/>
                </a:solidFill>
              </a:rPr>
              <a:t>1/7/2015</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195383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A9C79DD-4DD0-491A-A2B8-7B41C824795D}" type="datetime1">
              <a:rPr lang="en-US" smtClean="0">
                <a:solidFill>
                  <a:prstClr val="black"/>
                </a:solidFill>
              </a:rPr>
              <a:t>1/7/2015</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806123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926A28-2608-452A-B2AA-6EF7E06CA74B}" type="datetime1">
              <a:rPr lang="en-US" smtClean="0">
                <a:solidFill>
                  <a:prstClr val="black"/>
                </a:solidFill>
              </a:rPr>
              <a:t>1/7/2015</a:t>
            </a:fld>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169986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CB4989-B0C1-43A9-AF05-F5A0C97D73E9}" type="datetime1">
              <a:rPr lang="en-US" smtClean="0">
                <a:solidFill>
                  <a:prstClr val="black"/>
                </a:solidFill>
              </a:rPr>
              <a:t>1/7/2015</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09179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63084ED-3A97-40FA-B2F5-8703B7CDDB34}"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74613B9-F86F-46EA-9D3C-6366F2FED02B}"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63148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3D3B14-F283-4547-94E8-C89F75805718}" type="datetime1">
              <a:rPr lang="en-US" smtClean="0">
                <a:solidFill>
                  <a:prstClr val="black"/>
                </a:solidFill>
              </a:rPr>
              <a:t>1/7/2015</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73895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5C76-495B-43CE-9BE2-63F2E4A1241B}"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15196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D9816-AEA3-4B08-A27E-33B4DF0A8030}"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CB8ADD-DF83-48FF-B69A-4172A6D684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77918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E607DC3D-7351-4BF8-ADFC-067BE932BC14}" type="datetime1">
              <a:rPr lang="en-US" smtClean="0">
                <a:solidFill>
                  <a:srgbClr val="FFFFFF"/>
                </a:solidFill>
              </a:rPr>
              <a:t>1/7/2015</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3EE99A1-58D4-47D8-A9C7-2E632CF091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346446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55C386CC-5FEF-4BC9-A873-9849C200914C}" type="datetime1">
              <a:rPr lang="en-US" smtClean="0">
                <a:solidFill>
                  <a:srgbClr val="FFFFFF"/>
                </a:solidFill>
              </a:rPr>
              <a:t>1/7/2015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3DB655B-A826-4DA4-BF42-30DA8E8D391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318120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14922133-6B83-4D0A-B759-3525CB1BD2EB}" type="datetime1">
              <a:rPr lang="en-US" smtClean="0">
                <a:solidFill>
                  <a:srgbClr val="FFFFFF"/>
                </a:solidFill>
              </a:rPr>
              <a:t>1/7/2015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1D15510-0249-49D9-AD50-05091A34A02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2338470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80B06E43-D1BE-494C-88E3-A41684F4D0D7}" type="datetime1">
              <a:rPr lang="en-US" smtClean="0">
                <a:solidFill>
                  <a:srgbClr val="FFFFFF"/>
                </a:solidFill>
              </a:rPr>
              <a:t>1/7/2015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4DC8B2B-0554-440B-94B0-7459193F2056}"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593801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4EA508B1-149B-421D-9211-653181358FF6}" type="datetime1">
              <a:rPr lang="en-US" smtClean="0">
                <a:solidFill>
                  <a:srgbClr val="FFFFFF"/>
                </a:solidFill>
              </a:rPr>
              <a:t>1/7/2015</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9811AE1-0176-4EF8-A935-1E7D762A11D2}"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283176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D7D8C362-3CA4-40E1-8C1B-CCFBF7FD00EA}" type="datetime1">
              <a:rPr lang="en-US" smtClean="0">
                <a:solidFill>
                  <a:srgbClr val="FFFFFF"/>
                </a:solidFill>
              </a:rPr>
              <a:t>1/7/2015</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34718DE-ECDE-42B6-9032-1C8CF05C5F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3428707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64EC45E0-CF4D-4083-B9B7-94F4E1AE4601}" type="datetime1">
              <a:rPr lang="en-US" smtClean="0">
                <a:solidFill>
                  <a:srgbClr val="FFFFFF"/>
                </a:solidFill>
              </a:rPr>
              <a:t>1/7/2015</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1D259EB8-A76F-4CA4-ACF3-9D629336E314}"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111228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850AC51-B100-4C5E-A8CD-981F69651A8E}" type="datetime1">
              <a:rPr lang="en-US" smtClean="0">
                <a:solidFill>
                  <a:prstClr val="black"/>
                </a:solidFill>
              </a:rPr>
              <a:t>1/7/2015</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584E2A7-2EAB-4EAB-855F-F77709FF489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02171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A20199EE-4C5A-4AF9-8F6D-332FA631E9CC}" type="datetime1">
              <a:rPr lang="en-US" smtClean="0">
                <a:solidFill>
                  <a:srgbClr val="FFFFFF"/>
                </a:solidFill>
              </a:rPr>
              <a:t>1/7/2015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850B174-2C7D-45B0-B538-41B0258144DC}"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2952169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F72BC120-07B4-4315-AA62-425AFC7DFDA2}" type="datetime1">
              <a:rPr lang="en-US" smtClean="0">
                <a:solidFill>
                  <a:srgbClr val="FFFFFF"/>
                </a:solidFill>
              </a:rPr>
              <a:t>1/7/2015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758336F-9E1C-4CC7-BC1D-66CEF49C11B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1709729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06CE17B2-E751-44D6-A34C-AF12C113A1D0}" type="datetime1">
              <a:rPr lang="en-US" smtClean="0">
                <a:solidFill>
                  <a:srgbClr val="FFFFFF"/>
                </a:solidFill>
              </a:rPr>
              <a:t>1/7/2015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C594B08-D05E-4C88-9DDC-C06370E3EE6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3257467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03160011-8B71-4A19-A622-A6D8BDEC6054}" type="datetime1">
              <a:rPr lang="en-US" smtClean="0">
                <a:solidFill>
                  <a:srgbClr val="FFFFFF"/>
                </a:solidFill>
              </a:rPr>
              <a:t>1/7/2015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A2BFFD-E5DC-4506-A1C1-67A125591E45}"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en-US" smtClean="0">
                <a:solidFill>
                  <a:srgbClr val="FFFFFF"/>
                </a:solidFill>
              </a:rPr>
              <a:t>01-22-2014 2nd DRAFT w/JC added or addressed</a:t>
            </a:r>
            <a:endParaRPr lang="en-US">
              <a:solidFill>
                <a:srgbClr val="FFFFFF"/>
              </a:solidFill>
            </a:endParaRPr>
          </a:p>
        </p:txBody>
      </p:sp>
    </p:spTree>
    <p:extLst>
      <p:ext uri="{BB962C8B-B14F-4D97-AF65-F5344CB8AC3E}">
        <p14:creationId xmlns:p14="http://schemas.microsoft.com/office/powerpoint/2010/main" xmlns="" val="1993733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4" descr="Title PPT page backgroup.png"/>
          <p:cNvPicPr>
            <a:picLocks noChangeAspect="1"/>
          </p:cNvPicPr>
          <p:nvPr/>
        </p:nvPicPr>
        <p:blipFill>
          <a:blip r:embed="rId2" cstate="print">
            <a:clrChange>
              <a:clrFrom>
                <a:srgbClr val="FFFAEA"/>
              </a:clrFrom>
              <a:clrTo>
                <a:srgbClr val="FFFAEA">
                  <a:alpha val="0"/>
                </a:srgbClr>
              </a:clrTo>
            </a:clrChange>
          </a:blip>
          <a:srcRect r="377"/>
          <a:stretch>
            <a:fillRect/>
          </a:stretch>
        </p:blipFill>
        <p:spPr>
          <a:xfrm>
            <a:off x="0" y="2272"/>
            <a:ext cx="9144000" cy="6853456"/>
          </a:xfrm>
          <a:prstGeom prst="rect">
            <a:avLst/>
          </a:prstGeom>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43848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Title PPT page backgroup.png"/>
          <p:cNvPicPr>
            <a:picLocks noChangeAspect="1"/>
          </p:cNvPicPr>
          <p:nvPr/>
        </p:nvPicPr>
        <p:blipFill>
          <a:blip r:embed="rId2" cstate="print">
            <a:clrChange>
              <a:clrFrom>
                <a:srgbClr val="FFFAEA"/>
              </a:clrFrom>
              <a:clrTo>
                <a:srgbClr val="FFFAEA">
                  <a:alpha val="0"/>
                </a:srgbClr>
              </a:clrTo>
            </a:clrChange>
          </a:blip>
          <a:stretch>
            <a:fillRect/>
          </a:stretch>
        </p:blipFill>
        <p:spPr>
          <a:xfrm>
            <a:off x="0" y="2272"/>
            <a:ext cx="9144000" cy="6853456"/>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14072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75833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0877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384352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263106"/>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142515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8727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9CF753E-A3CB-47C6-83C2-0B7624C5BA53}" type="datetime1">
              <a:rPr lang="en-US" smtClean="0">
                <a:solidFill>
                  <a:prstClr val="black"/>
                </a:solidFill>
              </a:rPr>
              <a:t>1/7/2015</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F302B20-CF40-42CB-9C6F-B5A03A69AB7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641142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97628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2322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76328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Kids Central Master PPT Slides">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2938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0915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565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B1BE524-42B3-41AC-A902-6233E349C23A}" type="datetime1">
              <a:rPr lang="en-US" smtClean="0">
                <a:solidFill>
                  <a:prstClr val="black"/>
                </a:solidFill>
              </a:rPr>
              <a:t>1/7/2015</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5F527B9-8DAE-4314-8054-A5388F279D6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40147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9645678-596B-4357-BF76-60E77E54FAB1}" type="datetime1">
              <a:rPr lang="en-US" smtClean="0">
                <a:solidFill>
                  <a:prstClr val="black"/>
                </a:solidFill>
              </a:rPr>
              <a:t>1/7/2015</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EEB85B1-D44A-4B85-9E59-85FCF97BD437}"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42560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C9150A8-01A1-41D4-B57F-D2D69CF5D70F}" type="datetime1">
              <a:rPr lang="en-US" smtClean="0">
                <a:solidFill>
                  <a:prstClr val="black"/>
                </a:solidFill>
              </a:rPr>
              <a:t>1/7/2015</a:t>
            </a:fld>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D6B0C0B-E93C-4682-B90E-A1F480A8B689}"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37097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A10F5E2-3235-443E-B987-D4C74363C7D4}" type="datetime1">
              <a:rPr lang="en-US" smtClean="0">
                <a:solidFill>
                  <a:prstClr val="black"/>
                </a:solidFill>
              </a:rPr>
              <a:t>1/7/2015</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E823515-54DB-4985-A632-9101B0B7AE55}"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59082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61F71239-4F50-40D6-91EA-404CC2FD03EA}" type="datetime1">
              <a:rPr lang="en-US" smtClean="0">
                <a:solidFill>
                  <a:prstClr val="black"/>
                </a:solidFill>
              </a:rPr>
              <a:t>1/7/2015</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7844FE6-FE64-48BB-B5AB-99A52E9DBED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70175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01-22-2014 2nd DRAFT w/JC added or addressed</a:t>
            </a:r>
            <a:endParaRPr lang="en-US">
              <a:solidFill>
                <a:prstClr val="black">
                  <a:tint val="75000"/>
                </a:prstClr>
              </a:solidFill>
            </a:endParaRPr>
          </a:p>
        </p:txBody>
      </p:sp>
      <p:sp>
        <p:nvSpPr>
          <p:cNvPr id="8" name="Rectangle 7"/>
          <p:cNvSpPr/>
          <p:nvPr/>
        </p:nvSpPr>
        <p:spPr>
          <a:xfrm>
            <a:off x="0" y="0"/>
            <a:ext cx="2133600" cy="457200"/>
          </a:xfrm>
          <a:prstGeom prst="rect">
            <a:avLst/>
          </a:prstGeom>
          <a:solidFill>
            <a:srgbClr val="F89F1E"/>
          </a:solidFill>
          <a:ln>
            <a:solidFill>
              <a:srgbClr val="F89F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2286000" y="0"/>
            <a:ext cx="6858000" cy="457200"/>
          </a:xfrm>
          <a:prstGeom prst="rect">
            <a:avLst/>
          </a:prstGeom>
          <a:solidFill>
            <a:srgbClr val="3A96D0"/>
          </a:solidFill>
          <a:ln>
            <a:solidFill>
              <a:srgbClr val="3A96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1" name="Picture 9"/>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772400" y="5667239"/>
            <a:ext cx="1198563" cy="1066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04868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01-22-2014 2nd DRAFT w/JC added or addressed</a:t>
            </a:r>
            <a:endParaRPr lang="en-US">
              <a:solidFill>
                <a:prstClr val="black">
                  <a:tint val="75000"/>
                </a:prstClr>
              </a:solidFill>
            </a:endParaRPr>
          </a:p>
        </p:txBody>
      </p:sp>
      <p:sp>
        <p:nvSpPr>
          <p:cNvPr id="8" name="Rectangle 7"/>
          <p:cNvSpPr/>
          <p:nvPr/>
        </p:nvSpPr>
        <p:spPr>
          <a:xfrm>
            <a:off x="0" y="0"/>
            <a:ext cx="2133600" cy="457200"/>
          </a:xfrm>
          <a:prstGeom prst="rect">
            <a:avLst/>
          </a:prstGeom>
          <a:solidFill>
            <a:srgbClr val="F89F1E"/>
          </a:solidFill>
          <a:ln>
            <a:solidFill>
              <a:srgbClr val="F89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286000" y="0"/>
            <a:ext cx="6858000" cy="457200"/>
          </a:xfrm>
          <a:prstGeom prst="rect">
            <a:avLst/>
          </a:prstGeom>
          <a:solidFill>
            <a:srgbClr val="3A96D0"/>
          </a:solidFill>
          <a:ln>
            <a:solidFill>
              <a:srgbClr val="3A9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467600" y="5396097"/>
            <a:ext cx="1503977" cy="1338540"/>
          </a:xfrm>
          <a:prstGeom prst="rect">
            <a:avLst/>
          </a:prstGeom>
        </p:spPr>
      </p:pic>
    </p:spTree>
    <p:extLst>
      <p:ext uri="{BB962C8B-B14F-4D97-AF65-F5344CB8AC3E}">
        <p14:creationId xmlns:p14="http://schemas.microsoft.com/office/powerpoint/2010/main" xmlns="" val="25502140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fld id="{7071EB7D-0412-47E5-AEBB-1C9BE1B65C41}" type="datetime1">
              <a:rPr lang="en-US" smtClean="0">
                <a:solidFill>
                  <a:srgbClr val="FFFFFF"/>
                </a:solidFill>
              </a:rPr>
              <a:t>1/7/2015</a:t>
            </a:fld>
            <a:endParaRPr lang="en-US">
              <a:solidFill>
                <a:srgbClr val="FFFFFF"/>
              </a:solidFill>
            </a:endParaRPr>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42B78412-D8C5-45C6-915C-19ECE85352B2}"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3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3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33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33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r>
              <a:rPr lang="en-US" smtClean="0">
                <a:solidFill>
                  <a:srgbClr val="FFFFFF"/>
                </a:solidFill>
              </a:rPr>
              <a:t>01-22-2014 2nd DRAFT w/JC added or addressed</a:t>
            </a:r>
            <a:endParaRPr lang="en-US">
              <a:solidFill>
                <a:srgbClr val="FFFFFF"/>
              </a:solidFill>
            </a:endParaRPr>
          </a:p>
        </p:txBody>
      </p:sp>
      <p:sp>
        <p:nvSpPr>
          <p:cNvPr id="33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150946831"/>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KID_PowerptBackSIMPLE"/>
          <p:cNvPicPr>
            <a:picLocks noChangeAspect="1" noChangeArrowheads="1"/>
          </p:cNvPicPr>
          <p:nvPr/>
        </p:nvPicPr>
        <p:blipFill>
          <a:blip r:embed="rId14" cstate="print">
            <a:clrChange>
              <a:clrFrom>
                <a:srgbClr val="FFFAEA"/>
              </a:clrFrom>
              <a:clrTo>
                <a:srgbClr val="FFFAEA">
                  <a:alpha val="0"/>
                </a:srgbClr>
              </a:clrTo>
            </a:clrChange>
          </a:blip>
          <a:srcRect t="8000" r="6000" b="7156"/>
          <a:stretch>
            <a:fillRect/>
          </a:stretch>
        </p:blipFill>
        <p:spPr bwMode="auto">
          <a:xfrm>
            <a:off x="0" y="-1"/>
            <a:ext cx="9144000" cy="6858001"/>
          </a:xfrm>
          <a:prstGeom prst="rect">
            <a:avLst/>
          </a:prstGeom>
          <a:noFill/>
          <a:ln cap="rnd">
            <a:solidFill>
              <a:schemeClr val="tx1"/>
            </a:solidFill>
          </a:ln>
        </p:spPr>
      </p:pic>
      <p:sp>
        <p:nvSpPr>
          <p:cNvPr id="90120" name="Text Box 8"/>
          <p:cNvSpPr txBox="1">
            <a:spLocks noChangeArrowheads="1"/>
          </p:cNvSpPr>
          <p:nvPr/>
        </p:nvSpPr>
        <p:spPr bwMode="auto">
          <a:xfrm>
            <a:off x="8686800" y="6553200"/>
            <a:ext cx="457200" cy="244475"/>
          </a:xfrm>
          <a:prstGeom prst="rect">
            <a:avLst/>
          </a:prstGeom>
          <a:noFill/>
          <a:ln w="9525">
            <a:noFill/>
            <a:miter lim="800000"/>
            <a:headEnd/>
            <a:tailEnd/>
          </a:ln>
          <a:effectLst/>
        </p:spPr>
        <p:txBody>
          <a:bodyPr>
            <a:spAutoFit/>
          </a:bodyPr>
          <a:lstStyle/>
          <a:p>
            <a:pPr fontAlgn="base">
              <a:spcBef>
                <a:spcPct val="50000"/>
              </a:spcBef>
              <a:spcAft>
                <a:spcPct val="0"/>
              </a:spcAft>
              <a:defRPr/>
            </a:pPr>
            <a:fld id="{012316FF-2DE5-4CA2-8223-27A0AEF74FDB}" type="slidenum">
              <a:rPr lang="en-US" sz="1000">
                <a:solidFill>
                  <a:srgbClr val="FFFFFF"/>
                </a:solidFill>
                <a:ea typeface="ＭＳ Ｐゴシック" pitchFamily="34" charset="-128"/>
              </a:rPr>
              <a:pPr fontAlgn="base">
                <a:spcBef>
                  <a:spcPct val="50000"/>
                </a:spcBef>
                <a:spcAft>
                  <a:spcPct val="0"/>
                </a:spcAft>
                <a:defRPr/>
              </a:pPr>
              <a:t>‹#›</a:t>
            </a:fld>
            <a:endParaRPr lang="en-US" sz="1000" dirty="0">
              <a:solidFill>
                <a:srgbClr val="000000"/>
              </a:solidFill>
              <a:ea typeface="ＭＳ Ｐゴシック" pitchFamily="34" charset="-128"/>
            </a:endParaRPr>
          </a:p>
        </p:txBody>
      </p:sp>
      <p:pic>
        <p:nvPicPr>
          <p:cNvPr id="30" name="Picture 29" descr="KCI-COA redblue.png"/>
          <p:cNvPicPr>
            <a:picLocks noChangeAspect="1"/>
          </p:cNvPicPr>
          <p:nvPr/>
        </p:nvPicPr>
        <p:blipFill>
          <a:blip r:embed="rId15" cstate="print"/>
          <a:stretch>
            <a:fillRect/>
          </a:stretch>
        </p:blipFill>
        <p:spPr>
          <a:xfrm>
            <a:off x="662796" y="6145680"/>
            <a:ext cx="8328804" cy="612442"/>
          </a:xfrm>
          <a:prstGeom prst="rect">
            <a:avLst/>
          </a:prstGeom>
        </p:spPr>
      </p:pic>
    </p:spTree>
    <p:extLst>
      <p:ext uri="{BB962C8B-B14F-4D97-AF65-F5344CB8AC3E}">
        <p14:creationId xmlns:p14="http://schemas.microsoft.com/office/powerpoint/2010/main" xmlns="" val="4818375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sw.umich.edu/r&amp;r"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sw.umich.edu/r&amp;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riendsnr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bwMode="auto">
          <a:xfrm>
            <a:off x="375317" y="800100"/>
            <a:ext cx="84582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smtClean="0">
                <a:solidFill>
                  <a:schemeClr val="accent2"/>
                </a:solidFill>
                <a:latin typeface="Arial" pitchFamily="34" charset="0"/>
                <a:cs typeface="Arial" pitchFamily="34" charset="0"/>
              </a:rPr>
              <a:t>Introduction to Cultural Responsiveness</a:t>
            </a:r>
          </a:p>
          <a:p>
            <a:pPr marL="0" indent="0" algn="ctr">
              <a:buNone/>
            </a:pPr>
            <a:r>
              <a:rPr lang="en-US" sz="4000" i="1" dirty="0" smtClean="0">
                <a:solidFill>
                  <a:schemeClr val="accent1"/>
                </a:solidFill>
                <a:latin typeface="Arial" pitchFamily="34" charset="0"/>
                <a:cs typeface="Arial" pitchFamily="34" charset="0"/>
              </a:rPr>
              <a:t>A Training Tool</a:t>
            </a:r>
            <a:endParaRPr lang="en-US" sz="4000" i="1" dirty="0">
              <a:solidFill>
                <a:schemeClr val="accent1"/>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6648" y="3657600"/>
            <a:ext cx="2778125" cy="1905000"/>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9954" y="3643842"/>
            <a:ext cx="2671872" cy="1918758"/>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1712323" y="6477000"/>
            <a:ext cx="5105400" cy="307777"/>
          </a:xfrm>
          <a:prstGeom prst="rect">
            <a:avLst/>
          </a:prstGeom>
        </p:spPr>
        <p:txBody>
          <a:bodyPr wrap="square">
            <a:spAutoFit/>
          </a:bodyPr>
          <a:lstStyle/>
          <a:p>
            <a:pPr algn="ctr"/>
            <a:r>
              <a:rPr lang="en-US" sz="1400" i="1" dirty="0">
                <a:latin typeface="Optima-Thin" pitchFamily="2" charset="0"/>
              </a:rPr>
              <a:t>A Service of the Children’s Bureau, a member of the T/TA Network</a:t>
            </a:r>
            <a:endParaRPr lang="en-US" sz="1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81400" y="3643842"/>
            <a:ext cx="2057400" cy="1918758"/>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49284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686800" cy="1219200"/>
          </a:xfrm>
        </p:spPr>
        <p:txBody>
          <a:bodyPr>
            <a:noAutofit/>
          </a:bodyPr>
          <a:lstStyle/>
          <a:p>
            <a:r>
              <a:rPr lang="en-US" dirty="0" smtClean="0">
                <a:ln w="0"/>
                <a:solidFill>
                  <a:schemeClr val="accent2"/>
                </a:solidFill>
                <a:effectLst>
                  <a:outerShdw blurRad="38100" dist="25400" dir="5400000" algn="ctr" rotWithShape="0">
                    <a:srgbClr val="6E747A">
                      <a:alpha val="43000"/>
                    </a:srgbClr>
                  </a:outerShdw>
                </a:effectLst>
              </a:rPr>
              <a:t>The Elements of </a:t>
            </a:r>
            <a:br>
              <a:rPr lang="en-US" dirty="0" smtClean="0">
                <a:ln w="0"/>
                <a:solidFill>
                  <a:schemeClr val="accent2"/>
                </a:solidFill>
                <a:effectLst>
                  <a:outerShdw blurRad="38100" dist="25400" dir="5400000" algn="ctr" rotWithShape="0">
                    <a:srgbClr val="6E747A">
                      <a:alpha val="43000"/>
                    </a:srgbClr>
                  </a:outerShdw>
                </a:effectLst>
              </a:rPr>
            </a:br>
            <a:r>
              <a:rPr lang="en-US" dirty="0" smtClean="0">
                <a:ln w="0"/>
                <a:solidFill>
                  <a:schemeClr val="accent2"/>
                </a:solidFill>
                <a:effectLst>
                  <a:outerShdw blurRad="38100" dist="25400" dir="5400000" algn="ctr" rotWithShape="0">
                    <a:srgbClr val="6E747A">
                      <a:alpha val="43000"/>
                    </a:srgbClr>
                  </a:outerShdw>
                </a:effectLst>
              </a:rPr>
              <a:t>Cultural Responsiveness</a:t>
            </a:r>
            <a:endParaRPr lang="en-US"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219200" y="4038600"/>
            <a:ext cx="8686800" cy="4267200"/>
          </a:xfrm>
        </p:spPr>
        <p:txBody>
          <a:bodyPr>
            <a:normAutofit/>
          </a:bodyPr>
          <a:lstStyle/>
          <a:p>
            <a:pPr>
              <a:buFont typeface="Wingdings" panose="05000000000000000000" pitchFamily="2" charset="2"/>
              <a:buChar char="§"/>
            </a:pPr>
            <a:r>
              <a:rPr lang="en-US" dirty="0" smtClean="0"/>
              <a:t>The Meaning of Culture</a:t>
            </a:r>
            <a:endParaRPr lang="en-US" dirty="0"/>
          </a:p>
          <a:p>
            <a:pPr>
              <a:buFont typeface="Wingdings" panose="05000000000000000000" pitchFamily="2" charset="2"/>
              <a:buChar char="§"/>
            </a:pPr>
            <a:r>
              <a:rPr lang="en-US" dirty="0" smtClean="0"/>
              <a:t>Importance of Cultural </a:t>
            </a:r>
            <a:r>
              <a:rPr lang="en-US" dirty="0"/>
              <a:t>Competency</a:t>
            </a:r>
          </a:p>
          <a:p>
            <a:pPr>
              <a:buFont typeface="Wingdings" panose="05000000000000000000" pitchFamily="2" charset="2"/>
              <a:buChar char="§"/>
            </a:pPr>
            <a:r>
              <a:rPr lang="en-US" dirty="0" smtClean="0"/>
              <a:t>Importance of Cultural Humility</a:t>
            </a:r>
          </a:p>
          <a:p>
            <a:pPr marL="0" indent="0">
              <a:spcBef>
                <a:spcPts val="0"/>
              </a:spcBef>
              <a:buNone/>
            </a:pPr>
            <a:endParaRPr lang="en-US" sz="2000" dirty="0" smtClean="0"/>
          </a:p>
        </p:txBody>
      </p:sp>
      <p:graphicFrame>
        <p:nvGraphicFramePr>
          <p:cNvPr id="5" name="Diagram 4"/>
          <p:cNvGraphicFramePr/>
          <p:nvPr>
            <p:extLst>
              <p:ext uri="{D42A27DB-BD31-4B8C-83A1-F6EECF244321}">
                <p14:modId xmlns:p14="http://schemas.microsoft.com/office/powerpoint/2010/main" xmlns="" val="3644719308"/>
              </p:ext>
            </p:extLst>
          </p:nvPr>
        </p:nvGraphicFramePr>
        <p:xfrm>
          <a:off x="1028700" y="8636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66055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25"/>
            <a:ext cx="8229600" cy="1143000"/>
          </a:xfrm>
        </p:spPr>
        <p:txBody>
          <a:bodyPr/>
          <a:lstStyle/>
          <a:p>
            <a:r>
              <a:rPr lang="en-US" sz="5400" dirty="0" smtClean="0">
                <a:ln w="0"/>
                <a:solidFill>
                  <a:schemeClr val="accent2"/>
                </a:solidFill>
                <a:effectLst>
                  <a:outerShdw blurRad="38100" dist="25400" dir="5400000" algn="ctr" rotWithShape="0">
                    <a:srgbClr val="6E747A">
                      <a:alpha val="43000"/>
                    </a:srgbClr>
                  </a:outerShdw>
                </a:effectLst>
              </a:rPr>
              <a:t>Culture</a:t>
            </a:r>
            <a:endParaRPr lang="en-US" sz="5400"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04800" y="1219199"/>
            <a:ext cx="8686800" cy="5502275"/>
          </a:xfrm>
        </p:spPr>
        <p:txBody>
          <a:bodyPr>
            <a:normAutofit/>
          </a:bodyPr>
          <a:lstStyle/>
          <a:p>
            <a:pPr marL="0" indent="0" algn="just">
              <a:buNone/>
            </a:pPr>
            <a:r>
              <a:rPr lang="en-US" sz="2200" dirty="0" smtClean="0"/>
              <a:t>Is a constantly changing, learning pattern of customs, beliefs, values, and behaviors, which are socially acquired and transmitted through symbols, rituals, and events and which convey widely shared meanings among its members. Culture includes elements such as gender, age, sexual orientation, geographic location, ethnicity, personality, ability status, marital status and job position.</a:t>
            </a:r>
          </a:p>
          <a:p>
            <a:pPr marL="0" indent="0" algn="just">
              <a:buNone/>
            </a:pPr>
            <a:endParaRPr lang="en-US" sz="2800" dirty="0" smtClean="0"/>
          </a:p>
          <a:p>
            <a:pPr marL="0" indent="0" algn="just">
              <a:buNone/>
            </a:pPr>
            <a:endParaRPr lang="en-US" sz="2800" dirty="0" smtClean="0"/>
          </a:p>
          <a:p>
            <a:pPr marL="0" indent="0" algn="just">
              <a:buNone/>
            </a:pPr>
            <a:endParaRPr lang="en-US" sz="2800" dirty="0"/>
          </a:p>
          <a:p>
            <a:pPr marL="0" indent="0" algn="just">
              <a:buNone/>
            </a:pPr>
            <a:endParaRPr lang="en-US" sz="2800" dirty="0"/>
          </a:p>
          <a:p>
            <a:pPr marL="0" indent="0">
              <a:buNone/>
            </a:pPr>
            <a:endParaRPr lang="en-US" sz="1400" i="1" dirty="0" smtClean="0"/>
          </a:p>
          <a:p>
            <a:pPr marL="0" indent="0">
              <a:buNone/>
            </a:pPr>
            <a:endParaRPr lang="en-US" sz="1400" i="1" dirty="0" smtClean="0"/>
          </a:p>
          <a:p>
            <a:pPr marL="0" indent="0">
              <a:buNone/>
            </a:pPr>
            <a:endParaRPr lang="en-US" sz="1400" i="1" dirty="0"/>
          </a:p>
          <a:p>
            <a:pPr marL="0" indent="0">
              <a:buNone/>
            </a:pPr>
            <a:r>
              <a:rPr lang="en-US" sz="1400" i="1" dirty="0" smtClean="0"/>
              <a:t>Source: Child Welfare League of America (2013)</a:t>
            </a:r>
            <a:endParaRPr lang="en-US" sz="14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34341">
            <a:off x="975631" y="3871961"/>
            <a:ext cx="264160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803402">
            <a:off x="5654590" y="3786333"/>
            <a:ext cx="2640673" cy="1762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1000" y="4052445"/>
            <a:ext cx="1774689" cy="16202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976546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371600"/>
          </a:xfrm>
        </p:spPr>
        <p:txBody>
          <a:bodyPr>
            <a:normAutofit fontScale="90000"/>
          </a:bodyPr>
          <a:lstStyle/>
          <a:p>
            <a:r>
              <a:rPr lang="en-US" dirty="0" smtClean="0">
                <a:ln w="0"/>
                <a:solidFill>
                  <a:schemeClr val="accent2"/>
                </a:solidFill>
                <a:effectLst>
                  <a:outerShdw blurRad="38100" dist="25400" dir="5400000" algn="ctr" rotWithShape="0">
                    <a:srgbClr val="6E747A">
                      <a:alpha val="43000"/>
                    </a:srgbClr>
                  </a:outerShdw>
                </a:effectLst>
              </a:rPr>
              <a:t>Why Does Understanding Culture Matter?</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3854619079"/>
              </p:ext>
            </p:extLst>
          </p:nvPr>
        </p:nvGraphicFramePr>
        <p:xfrm>
          <a:off x="1447800" y="1676400"/>
          <a:ext cx="7086600" cy="4293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8603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solidFill>
                  <a:schemeClr val="accent2"/>
                </a:solidFill>
                <a:effectLst>
                  <a:outerShdw blurRad="38100" dist="25400" dir="5400000" algn="ctr" rotWithShape="0">
                    <a:srgbClr val="6E747A">
                      <a:alpha val="43000"/>
                    </a:srgbClr>
                  </a:outerShdw>
                </a:effectLst>
              </a:rPr>
              <a:t>Importance of Culture</a:t>
            </a:r>
            <a:endParaRPr lang="en-US"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609600" y="1752600"/>
            <a:ext cx="8686800" cy="3794125"/>
          </a:xfrm>
        </p:spPr>
        <p:txBody>
          <a:bodyPr/>
          <a:lstStyle/>
          <a:p>
            <a:pPr>
              <a:buFont typeface="Wingdings" panose="05000000000000000000" pitchFamily="2" charset="2"/>
              <a:buChar char="§"/>
            </a:pPr>
            <a:r>
              <a:rPr lang="en-US" sz="2000" dirty="0"/>
              <a:t>It informs our understanding of when support is needed.</a:t>
            </a:r>
          </a:p>
          <a:p>
            <a:pPr>
              <a:buFont typeface="Wingdings" panose="05000000000000000000" pitchFamily="2" charset="2"/>
              <a:buChar char="§"/>
            </a:pPr>
            <a:r>
              <a:rPr lang="en-US" sz="2000" dirty="0"/>
              <a:t>It influences how and from whom we seek support.</a:t>
            </a:r>
          </a:p>
          <a:p>
            <a:pPr>
              <a:buFont typeface="Wingdings" panose="05000000000000000000" pitchFamily="2" charset="2"/>
              <a:buChar char="§"/>
            </a:pPr>
            <a:r>
              <a:rPr lang="en-US" sz="2000" dirty="0"/>
              <a:t>It influences how we attempt to provide </a:t>
            </a:r>
            <a:r>
              <a:rPr lang="en-US" sz="2000" dirty="0" smtClean="0"/>
              <a:t>supports and services.</a:t>
            </a:r>
            <a:endParaRPr lang="en-US" sz="2000"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6500" y="3429000"/>
            <a:ext cx="4191000" cy="279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915681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lstStyle/>
          <a:p>
            <a:r>
              <a:rPr lang="en-US" sz="5400" dirty="0" smtClean="0">
                <a:ln w="0"/>
                <a:solidFill>
                  <a:schemeClr val="accent2"/>
                </a:solidFill>
                <a:effectLst>
                  <a:outerShdw blurRad="38100" dist="25400" dir="5400000" algn="ctr" rotWithShape="0">
                    <a:srgbClr val="6E747A">
                      <a:alpha val="43000"/>
                    </a:srgbClr>
                  </a:outerShdw>
                </a:effectLst>
              </a:rPr>
              <a:t>Cultural Competence</a:t>
            </a:r>
            <a:endParaRPr lang="en-US" sz="5400"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457200" y="1524000"/>
            <a:ext cx="8153400" cy="4648200"/>
          </a:xfrm>
        </p:spPr>
        <p:txBody>
          <a:bodyPr>
            <a:normAutofit/>
          </a:bodyPr>
          <a:lstStyle/>
          <a:p>
            <a:pPr marL="0" indent="0" algn="just">
              <a:buNone/>
            </a:pPr>
            <a:r>
              <a:rPr lang="en-US" sz="2000" dirty="0" smtClean="0"/>
              <a:t>Is the ability of individuals and systems to</a:t>
            </a:r>
            <a:r>
              <a:rPr lang="en-US" sz="2000" dirty="0" smtClean="0">
                <a:solidFill>
                  <a:srgbClr val="0070C0"/>
                </a:solidFill>
              </a:rPr>
              <a:t> </a:t>
            </a:r>
            <a:r>
              <a:rPr lang="en-US" sz="2000" dirty="0" smtClean="0"/>
              <a:t>respectfully and effectively interact with people of all cultures, classes, races, ethnic backgrounds, sexual orientations, ability statuses, and faiths or religions, in a manner that recognizes, affirms, and values the worth of individuals, families, tribes and communities, while protecting and preserving the dignity of each.</a:t>
            </a:r>
          </a:p>
          <a:p>
            <a:pPr marL="0" indent="0" algn="just">
              <a:buNone/>
            </a:pPr>
            <a:endParaRPr lang="en-US" sz="2000" dirty="0"/>
          </a:p>
          <a:p>
            <a:pPr marL="0" indent="0" algn="just">
              <a:buNone/>
            </a:pPr>
            <a:r>
              <a:rPr lang="en-US" sz="1400" i="1" dirty="0"/>
              <a:t>Source: Child Welfare League of America (2013)</a:t>
            </a:r>
          </a:p>
          <a:p>
            <a:pPr marL="0" indent="0" algn="just">
              <a:buNone/>
            </a:pPr>
            <a:endParaRPr lang="en-US" sz="1400" dirty="0" smtClean="0"/>
          </a:p>
          <a:p>
            <a:pPr marL="0" indent="0" algn="just">
              <a:buNone/>
            </a:pPr>
            <a:endParaRPr lang="en-US" sz="2000" dirty="0"/>
          </a:p>
          <a:p>
            <a:pPr marL="0" indent="0" algn="just">
              <a:buNone/>
            </a:pPr>
            <a:endParaRPr lang="en-US" sz="2000" dirty="0" smtClean="0"/>
          </a:p>
          <a:p>
            <a:pPr marL="0" indent="0" algn="just">
              <a:buNone/>
            </a:pPr>
            <a:endParaRPr lang="en-US" sz="2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4850202" y="3531798"/>
            <a:ext cx="2034396"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6922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6" y="210102"/>
            <a:ext cx="8686800" cy="1143000"/>
          </a:xfrm>
        </p:spPr>
        <p:txBody>
          <a:bodyPr>
            <a:noAutofit/>
          </a:bodyPr>
          <a:lstStyle/>
          <a:p>
            <a:r>
              <a:rPr lang="en-US" sz="4000" dirty="0" smtClean="0">
                <a:ln w="0"/>
                <a:solidFill>
                  <a:schemeClr val="accent2"/>
                </a:solidFill>
                <a:effectLst>
                  <a:outerShdw blurRad="38100" dist="25400" dir="5400000" algn="ctr" rotWithShape="0">
                    <a:srgbClr val="6E747A">
                      <a:alpha val="43000"/>
                    </a:srgbClr>
                  </a:outerShdw>
                </a:effectLst>
              </a:rPr>
              <a:t>Why does cultural competence matter?</a:t>
            </a:r>
            <a:endParaRPr lang="en-US" sz="4000" dirty="0">
              <a:ln w="0"/>
              <a:solidFill>
                <a:schemeClr val="accent2"/>
              </a:solidFill>
              <a:effectLst>
                <a:outerShdw blurRad="38100" dist="25400" dir="5400000" algn="ctr" rotWithShape="0">
                  <a:srgbClr val="6E747A">
                    <a:alpha val="43000"/>
                  </a:srgbClr>
                </a:outerShdw>
              </a:effectLst>
            </a:endParaRPr>
          </a:p>
        </p:txBody>
      </p:sp>
      <p:sp>
        <p:nvSpPr>
          <p:cNvPr id="23" name="Freeform 22"/>
          <p:cNvSpPr/>
          <p:nvPr/>
        </p:nvSpPr>
        <p:spPr>
          <a:xfrm>
            <a:off x="8348272" y="2143340"/>
            <a:ext cx="4736306" cy="674273"/>
          </a:xfrm>
          <a:custGeom>
            <a:avLst/>
            <a:gdLst>
              <a:gd name="connsiteX0" fmla="*/ 0 w 4736306"/>
              <a:gd name="connsiteY0" fmla="*/ 0 h 430573"/>
              <a:gd name="connsiteX1" fmla="*/ 4736306 w 4736306"/>
              <a:gd name="connsiteY1" fmla="*/ 0 h 430573"/>
              <a:gd name="connsiteX2" fmla="*/ 4736306 w 4736306"/>
              <a:gd name="connsiteY2" fmla="*/ 430573 h 430573"/>
              <a:gd name="connsiteX3" fmla="*/ 0 w 4736306"/>
              <a:gd name="connsiteY3" fmla="*/ 430573 h 430573"/>
              <a:gd name="connsiteX4" fmla="*/ 0 w 4736306"/>
              <a:gd name="connsiteY4" fmla="*/ 0 h 43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06" h="430573">
                <a:moveTo>
                  <a:pt x="0" y="0"/>
                </a:moveTo>
                <a:lnTo>
                  <a:pt x="4736306" y="0"/>
                </a:lnTo>
                <a:lnTo>
                  <a:pt x="4736306" y="430573"/>
                </a:lnTo>
                <a:lnTo>
                  <a:pt x="0" y="4305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dirty="0"/>
          </a:p>
        </p:txBody>
      </p:sp>
      <p:sp>
        <p:nvSpPr>
          <p:cNvPr id="32" name="Freeform 31"/>
          <p:cNvSpPr/>
          <p:nvPr/>
        </p:nvSpPr>
        <p:spPr>
          <a:xfrm>
            <a:off x="8348272" y="4301014"/>
            <a:ext cx="4736306" cy="674273"/>
          </a:xfrm>
          <a:custGeom>
            <a:avLst/>
            <a:gdLst>
              <a:gd name="connsiteX0" fmla="*/ 0 w 4736306"/>
              <a:gd name="connsiteY0" fmla="*/ 0 h 430573"/>
              <a:gd name="connsiteX1" fmla="*/ 4736306 w 4736306"/>
              <a:gd name="connsiteY1" fmla="*/ 0 h 430573"/>
              <a:gd name="connsiteX2" fmla="*/ 4736306 w 4736306"/>
              <a:gd name="connsiteY2" fmla="*/ 430573 h 430573"/>
              <a:gd name="connsiteX3" fmla="*/ 0 w 4736306"/>
              <a:gd name="connsiteY3" fmla="*/ 430573 h 430573"/>
              <a:gd name="connsiteX4" fmla="*/ 0 w 4736306"/>
              <a:gd name="connsiteY4" fmla="*/ 0 h 43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06" h="430573">
                <a:moveTo>
                  <a:pt x="0" y="0"/>
                </a:moveTo>
                <a:lnTo>
                  <a:pt x="4736306" y="0"/>
                </a:lnTo>
                <a:lnTo>
                  <a:pt x="4736306" y="430573"/>
                </a:lnTo>
                <a:lnTo>
                  <a:pt x="0" y="4305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a:p>
        </p:txBody>
      </p:sp>
      <p:graphicFrame>
        <p:nvGraphicFramePr>
          <p:cNvPr id="8" name="Diagram 7"/>
          <p:cNvGraphicFramePr/>
          <p:nvPr>
            <p:extLst>
              <p:ext uri="{D42A27DB-BD31-4B8C-83A1-F6EECF244321}">
                <p14:modId xmlns:p14="http://schemas.microsoft.com/office/powerpoint/2010/main" xmlns="" val="4214143391"/>
              </p:ext>
            </p:extLst>
          </p:nvPr>
        </p:nvGraphicFramePr>
        <p:xfrm>
          <a:off x="685800" y="1295400"/>
          <a:ext cx="81659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4392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219200"/>
          </a:xfrm>
        </p:spPr>
        <p:txBody>
          <a:bodyPr>
            <a:normAutofit fontScale="90000"/>
          </a:bodyPr>
          <a:lstStyle/>
          <a:p>
            <a:r>
              <a:rPr lang="en-US" dirty="0">
                <a:ln w="0"/>
                <a:solidFill>
                  <a:schemeClr val="accent2"/>
                </a:solidFill>
                <a:effectLst>
                  <a:outerShdw blurRad="38100" dist="25400" dir="5400000" algn="ctr" rotWithShape="0">
                    <a:srgbClr val="6E747A">
                      <a:alpha val="43000"/>
                    </a:srgbClr>
                  </a:outerShdw>
                </a:effectLst>
              </a:rPr>
              <a:t>Why does cultural competence matter</a:t>
            </a:r>
            <a:r>
              <a:rPr lang="en-US" dirty="0" smtClean="0">
                <a:ln w="0"/>
                <a:solidFill>
                  <a:schemeClr val="accent2"/>
                </a:solidFill>
                <a:effectLst>
                  <a:outerShdw blurRad="38100" dist="25400" dir="5400000" algn="ctr" rotWithShape="0">
                    <a:srgbClr val="6E747A">
                      <a:alpha val="43000"/>
                    </a:srgbClr>
                  </a:outerShdw>
                </a:effectLst>
              </a:rPr>
              <a:t>? </a:t>
            </a:r>
            <a:r>
              <a:rPr lang="en-US" sz="3100" i="1" dirty="0" smtClean="0">
                <a:ln w="0"/>
                <a:solidFill>
                  <a:schemeClr val="accent2"/>
                </a:solidFill>
                <a:effectLst>
                  <a:outerShdw blurRad="38100" dist="25400" dir="5400000" algn="ctr" rotWithShape="0">
                    <a:srgbClr val="6E747A">
                      <a:alpha val="43000"/>
                    </a:srgbClr>
                  </a:outerShdw>
                </a:effectLst>
              </a:rPr>
              <a:t>Continued</a:t>
            </a:r>
            <a:endParaRPr lang="en-US" sz="3100" i="1"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228600" y="5947930"/>
            <a:ext cx="7086600" cy="300470"/>
          </a:xfrm>
        </p:spPr>
        <p:txBody>
          <a:bodyPr>
            <a:noAutofit/>
          </a:bodyPr>
          <a:lstStyle/>
          <a:p>
            <a:pPr marL="0" indent="0">
              <a:buNone/>
            </a:pPr>
            <a:r>
              <a:rPr lang="en-US" sz="1400" i="1" dirty="0" smtClean="0"/>
              <a:t>Source</a:t>
            </a:r>
            <a:r>
              <a:rPr lang="en-US" sz="1400" i="1" dirty="0"/>
              <a:t>: Focal Regional Research Institute for Human Services, Portland State </a:t>
            </a:r>
            <a:r>
              <a:rPr lang="en-US" sz="1400" i="1" dirty="0" smtClean="0"/>
              <a:t>University (2003)</a:t>
            </a:r>
            <a:endParaRPr lang="en-US" sz="1400" i="1" dirty="0"/>
          </a:p>
        </p:txBody>
      </p:sp>
      <p:graphicFrame>
        <p:nvGraphicFramePr>
          <p:cNvPr id="5" name="Diagram 4"/>
          <p:cNvGraphicFramePr/>
          <p:nvPr>
            <p:extLst>
              <p:ext uri="{D42A27DB-BD31-4B8C-83A1-F6EECF244321}">
                <p14:modId xmlns:p14="http://schemas.microsoft.com/office/powerpoint/2010/main" xmlns="" val="3308463811"/>
              </p:ext>
            </p:extLst>
          </p:nvPr>
        </p:nvGraphicFramePr>
        <p:xfrm>
          <a:off x="15240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56912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298"/>
            <a:ext cx="8229600" cy="1143000"/>
          </a:xfrm>
        </p:spPr>
        <p:txBody>
          <a:bodyPr/>
          <a:lstStyle/>
          <a:p>
            <a:r>
              <a:rPr lang="en-US" sz="5400" dirty="0" smtClean="0">
                <a:ln w="0"/>
                <a:solidFill>
                  <a:schemeClr val="accent2"/>
                </a:solidFill>
                <a:effectLst>
                  <a:outerShdw blurRad="38100" dist="25400" dir="5400000" algn="ctr" rotWithShape="0">
                    <a:srgbClr val="6E747A">
                      <a:alpha val="43000"/>
                    </a:srgbClr>
                  </a:outerShdw>
                </a:effectLst>
              </a:rPr>
              <a:t>Cultural Humility</a:t>
            </a:r>
            <a:endParaRPr lang="en-US" sz="5400"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800100" y="1536560"/>
            <a:ext cx="7543800" cy="2332038"/>
          </a:xfrm>
        </p:spPr>
        <p:txBody>
          <a:bodyPr>
            <a:normAutofit lnSpcReduction="10000"/>
          </a:bodyPr>
          <a:lstStyle/>
          <a:p>
            <a:pPr marL="0" indent="0" algn="r">
              <a:buNone/>
            </a:pPr>
            <a:r>
              <a:rPr lang="en-US" sz="2400" dirty="0" smtClean="0"/>
              <a:t>Promotes self-awareness, the acknowledgement that the experiences of others are different than ours and requires that we be open and respectful of their perspectives, and that out of acceptance we develop understanding and the recognition that others have a positive worth – they matter.</a:t>
            </a:r>
          </a:p>
          <a:p>
            <a:pPr marL="0" indent="0" algn="r">
              <a:buNone/>
            </a:pPr>
            <a:r>
              <a:rPr lang="en-US" dirty="0" smtClean="0"/>
              <a:t> </a:t>
            </a:r>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9709" y="3664023"/>
            <a:ext cx="3332578" cy="22197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946556" y="5915419"/>
            <a:ext cx="5181600" cy="307777"/>
          </a:xfrm>
          <a:prstGeom prst="rect">
            <a:avLst/>
          </a:prstGeom>
          <a:noFill/>
        </p:spPr>
        <p:txBody>
          <a:bodyPr wrap="square" rtlCol="0">
            <a:spAutoFit/>
          </a:bodyPr>
          <a:lstStyle/>
          <a:p>
            <a:r>
              <a:rPr lang="en-US" sz="1400" i="1" dirty="0"/>
              <a:t>Source: Ortega, R. M. &amp; </a:t>
            </a:r>
            <a:r>
              <a:rPr lang="en-US" sz="1400" i="1" dirty="0" err="1"/>
              <a:t>Coulborn</a:t>
            </a:r>
            <a:r>
              <a:rPr lang="en-US" sz="1400" i="1" dirty="0"/>
              <a:t>-Faller, K. (2011)</a:t>
            </a:r>
          </a:p>
        </p:txBody>
      </p:sp>
    </p:spTree>
    <p:extLst>
      <p:ext uri="{BB962C8B-B14F-4D97-AF65-F5344CB8AC3E}">
        <p14:creationId xmlns:p14="http://schemas.microsoft.com/office/powerpoint/2010/main" xmlns="" val="289000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514598"/>
            <a:ext cx="6248400" cy="646331"/>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EXERCISE</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76389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939345499"/>
              </p:ext>
            </p:extLst>
          </p:nvPr>
        </p:nvGraphicFramePr>
        <p:xfrm>
          <a:off x="685800" y="762000"/>
          <a:ext cx="7162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286000" y="6096000"/>
            <a:ext cx="4724400" cy="646331"/>
          </a:xfrm>
          <a:prstGeom prst="rect">
            <a:avLst/>
          </a:prstGeom>
          <a:noFill/>
        </p:spPr>
        <p:txBody>
          <a:bodyPr wrap="square" rtlCol="0">
            <a:spAutoFit/>
          </a:bodyPr>
          <a:lstStyle/>
          <a:p>
            <a:pPr algn="ctr"/>
            <a:r>
              <a:rPr lang="en-US" dirty="0" smtClean="0"/>
              <a:t>UM SSW R&amp;R Project</a:t>
            </a:r>
          </a:p>
          <a:p>
            <a:pPr algn="ctr"/>
            <a:r>
              <a:rPr lang="en-US" dirty="0" smtClean="0">
                <a:hlinkClick r:id="rId3"/>
              </a:rPr>
              <a:t>http://www.ssw.umich.edu/r&amp;r</a:t>
            </a:r>
            <a:endParaRPr lang="en-US" dirty="0"/>
          </a:p>
        </p:txBody>
      </p:sp>
    </p:spTree>
    <p:extLst>
      <p:ext uri="{BB962C8B-B14F-4D97-AF65-F5344CB8AC3E}">
        <p14:creationId xmlns:p14="http://schemas.microsoft.com/office/powerpoint/2010/main" xmlns="" val="2970848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971800"/>
            <a:ext cx="5867400" cy="646331"/>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Overview</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5070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5400" i="0" strike="noStrike" baseline="0" dirty="0" smtClean="0">
                <a:ln w="0"/>
                <a:solidFill>
                  <a:schemeClr val="accent2"/>
                </a:solidFill>
                <a:effectLst>
                  <a:outerShdw blurRad="38100" dist="25400" dir="5400000" algn="ctr" rotWithShape="0">
                    <a:srgbClr val="6E747A">
                      <a:alpha val="43000"/>
                    </a:srgbClr>
                  </a:outerShdw>
                </a:effectLst>
              </a:rPr>
              <a:t>Exercise  Instructions</a:t>
            </a:r>
          </a:p>
        </p:txBody>
      </p:sp>
      <p:sp>
        <p:nvSpPr>
          <p:cNvPr id="3" name="Text Placeholder 2"/>
          <p:cNvSpPr>
            <a:spLocks noGrp="1"/>
          </p:cNvSpPr>
          <p:nvPr>
            <p:ph type="body" idx="4294967295"/>
          </p:nvPr>
        </p:nvSpPr>
        <p:spPr>
          <a:xfrm>
            <a:off x="685800" y="1951038"/>
            <a:ext cx="7772400" cy="4221162"/>
          </a:xfrm>
        </p:spPr>
        <p:txBody>
          <a:bodyPr>
            <a:noAutofit/>
          </a:bodyPr>
          <a:lstStyle/>
          <a:p>
            <a:pPr marL="457200" indent="-457200">
              <a:buNone/>
            </a:pPr>
            <a:r>
              <a:rPr lang="en-US" sz="2200" dirty="0" smtClean="0"/>
              <a:t>1) 	List as many identities as you can think of and rank them in order of importance with “1” being your most important identity. </a:t>
            </a:r>
          </a:p>
          <a:p>
            <a:pPr marL="457200" indent="-457200">
              <a:buNone/>
            </a:pPr>
            <a:endParaRPr lang="en-US" sz="2200" dirty="0" smtClean="0"/>
          </a:p>
          <a:p>
            <a:pPr marL="457200" indent="-457200">
              <a:buNone/>
            </a:pPr>
            <a:r>
              <a:rPr lang="en-US" sz="2200" dirty="0" smtClean="0"/>
              <a:t>2) 	Now </a:t>
            </a:r>
            <a:r>
              <a:rPr lang="en-US" sz="2200" dirty="0"/>
              <a:t>review your list of identities and consider the following question – How would you react to someone trying to remove one of your “1” identities (e.g. a part of you). </a:t>
            </a:r>
          </a:p>
          <a:p>
            <a:pPr>
              <a:buNone/>
            </a:pPr>
            <a:r>
              <a:rPr lang="en-US" sz="2000" dirty="0" smtClean="0"/>
              <a:t>		</a:t>
            </a:r>
          </a:p>
          <a:p>
            <a:pPr>
              <a:buNone/>
            </a:pPr>
            <a:r>
              <a:rPr lang="en-US" sz="2000" dirty="0" smtClean="0"/>
              <a:t>			</a:t>
            </a:r>
            <a:r>
              <a:rPr lang="en-US" sz="2000" dirty="0" smtClean="0">
                <a:hlinkClick r:id="rId3"/>
              </a:rPr>
              <a:t>http://www.ssw.umich.edu/r&amp;r/</a:t>
            </a:r>
            <a:endParaRPr lang="en-US" sz="2000" dirty="0" smtClean="0"/>
          </a:p>
          <a:p>
            <a:pPr>
              <a:buNone/>
            </a:pPr>
            <a:endParaRPr lang="en-US" sz="2000" dirty="0" smtClean="0"/>
          </a:p>
          <a:p>
            <a:endParaRPr lang="en-US" dirty="0" smtClean="0"/>
          </a:p>
        </p:txBody>
      </p:sp>
    </p:spTree>
    <p:extLst>
      <p:ext uri="{BB962C8B-B14F-4D97-AF65-F5344CB8AC3E}">
        <p14:creationId xmlns:p14="http://schemas.microsoft.com/office/powerpoint/2010/main" xmlns="" val="4217010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9281"/>
            <a:ext cx="8686800" cy="990600"/>
          </a:xfrm>
        </p:spPr>
        <p:txBody>
          <a:bodyPr>
            <a:normAutofit/>
          </a:bodyPr>
          <a:lstStyle/>
          <a:p>
            <a:r>
              <a:rPr lang="en-US" dirty="0" smtClean="0">
                <a:ln w="0"/>
                <a:solidFill>
                  <a:schemeClr val="accent2"/>
                </a:solidFill>
                <a:effectLst>
                  <a:outerShdw blurRad="38100" dist="25400" dir="5400000" algn="ctr" rotWithShape="0">
                    <a:srgbClr val="6E747A">
                      <a:alpha val="43000"/>
                    </a:srgbClr>
                  </a:outerShdw>
                </a:effectLst>
              </a:rPr>
              <a:t>Why Does Cultural Humility Matter?</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1168296173"/>
              </p:ext>
            </p:extLst>
          </p:nvPr>
        </p:nvGraphicFramePr>
        <p:xfrm>
          <a:off x="1066800" y="1790881"/>
          <a:ext cx="7315200" cy="4762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3065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66800"/>
          </a:xfrm>
        </p:spPr>
        <p:txBody>
          <a:bodyPr>
            <a:normAutofit fontScale="90000"/>
          </a:bodyPr>
          <a:lstStyle/>
          <a:p>
            <a:r>
              <a:rPr lang="en-US" dirty="0">
                <a:ln w="0"/>
                <a:solidFill>
                  <a:schemeClr val="accent2"/>
                </a:solidFill>
                <a:effectLst>
                  <a:outerShdw blurRad="38100" dist="25400" dir="5400000" algn="ctr" rotWithShape="0">
                    <a:srgbClr val="6E747A">
                      <a:alpha val="43000"/>
                    </a:srgbClr>
                  </a:outerShdw>
                </a:effectLst>
              </a:rPr>
              <a:t>Why Does Cultural Humility Matter</a:t>
            </a:r>
            <a:r>
              <a:rPr lang="en-US" dirty="0" smtClean="0">
                <a:ln w="0"/>
                <a:solidFill>
                  <a:schemeClr val="accent2"/>
                </a:solidFill>
                <a:effectLst>
                  <a:outerShdw blurRad="38100" dist="25400" dir="5400000" algn="ctr" rotWithShape="0">
                    <a:srgbClr val="6E747A">
                      <a:alpha val="43000"/>
                    </a:srgbClr>
                  </a:outerShdw>
                </a:effectLst>
              </a:rPr>
              <a:t>? </a:t>
            </a:r>
            <a:r>
              <a:rPr lang="en-US" sz="3600" dirty="0" smtClean="0">
                <a:ln w="0"/>
                <a:solidFill>
                  <a:schemeClr val="accent2"/>
                </a:solidFill>
                <a:effectLst>
                  <a:outerShdw blurRad="38100" dist="25400" dir="5400000" algn="ctr" rotWithShape="0">
                    <a:srgbClr val="6E747A">
                      <a:alpha val="43000"/>
                    </a:srgbClr>
                  </a:outerShdw>
                </a:effectLst>
              </a:rPr>
              <a:t/>
            </a:r>
            <a:br>
              <a:rPr lang="en-US" sz="3600" dirty="0" smtClean="0">
                <a:ln w="0"/>
                <a:solidFill>
                  <a:schemeClr val="accent2"/>
                </a:solidFill>
                <a:effectLst>
                  <a:outerShdw blurRad="38100" dist="25400" dir="5400000" algn="ctr" rotWithShape="0">
                    <a:srgbClr val="6E747A">
                      <a:alpha val="43000"/>
                    </a:srgbClr>
                  </a:outerShdw>
                </a:effectLst>
              </a:rPr>
            </a:br>
            <a:r>
              <a:rPr lang="en-US" sz="2800" i="1" dirty="0" smtClean="0">
                <a:ln w="0"/>
                <a:solidFill>
                  <a:schemeClr val="accent2"/>
                </a:solidFill>
                <a:effectLst>
                  <a:outerShdw blurRad="38100" dist="25400" dir="5400000" algn="ctr" rotWithShape="0">
                    <a:srgbClr val="6E747A">
                      <a:alpha val="43000"/>
                    </a:srgbClr>
                  </a:outerShdw>
                </a:effectLst>
              </a:rPr>
              <a:t>continued</a:t>
            </a:r>
            <a:endParaRPr lang="en-US" sz="2800" i="1"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828800" y="5867400"/>
            <a:ext cx="5638800" cy="466227"/>
          </a:xfrm>
        </p:spPr>
        <p:txBody>
          <a:bodyPr>
            <a:normAutofit/>
          </a:bodyPr>
          <a:lstStyle/>
          <a:p>
            <a:pPr marL="0" indent="0">
              <a:buNone/>
            </a:pPr>
            <a:r>
              <a:rPr lang="en-US" sz="1400" i="1" dirty="0" smtClean="0"/>
              <a:t>Source: Ortega, R. M. &amp; Coulborn-Faller, K. (2011), University of Michigan</a:t>
            </a:r>
            <a:endParaRPr lang="en-US" sz="1400" i="1" dirty="0"/>
          </a:p>
        </p:txBody>
      </p:sp>
      <p:graphicFrame>
        <p:nvGraphicFramePr>
          <p:cNvPr id="5" name="Diagram 4"/>
          <p:cNvGraphicFramePr/>
          <p:nvPr>
            <p:extLst>
              <p:ext uri="{D42A27DB-BD31-4B8C-83A1-F6EECF244321}">
                <p14:modId xmlns:p14="http://schemas.microsoft.com/office/powerpoint/2010/main" xmlns="" val="1138387550"/>
              </p:ext>
            </p:extLst>
          </p:nvPr>
        </p:nvGraphicFramePr>
        <p:xfrm>
          <a:off x="762000" y="1523999"/>
          <a:ext cx="7848600" cy="436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0860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667000"/>
            <a:ext cx="5867400" cy="1200329"/>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Culturally Responsive</a:t>
            </a:r>
          </a:p>
          <a:p>
            <a:pPr algn="ctr"/>
            <a:r>
              <a:rPr lang="en-US" sz="3600" b="1" dirty="0" smtClean="0">
                <a:solidFill>
                  <a:schemeClr val="tx2"/>
                </a:solidFill>
                <a:effectLst>
                  <a:outerShdw blurRad="38100" dist="38100" dir="2700000" algn="tl">
                    <a:srgbClr val="000000">
                      <a:alpha val="43137"/>
                    </a:srgbClr>
                  </a:outerShdw>
                </a:effectLst>
              </a:rPr>
              <a:t>Values and Principles</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40269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solidFill>
                  <a:schemeClr val="accent2"/>
                </a:solidFill>
                <a:effectLst>
                  <a:outerShdw blurRad="38100" dist="25400" dir="5400000" algn="ctr" rotWithShape="0">
                    <a:srgbClr val="6E747A">
                      <a:alpha val="43000"/>
                    </a:srgbClr>
                  </a:outerShdw>
                </a:effectLst>
              </a:rPr>
              <a:t>For the Individual</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1774903527"/>
              </p:ext>
            </p:extLst>
          </p:nvPr>
        </p:nvGraphicFramePr>
        <p:xfrm>
          <a:off x="457200" y="1066800"/>
          <a:ext cx="8305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16875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For the Organization</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438972691"/>
              </p:ext>
            </p:extLst>
          </p:nvPr>
        </p:nvGraphicFramePr>
        <p:xfrm>
          <a:off x="762000" y="1600200"/>
          <a:ext cx="8001000"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2582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solidFill>
                  <a:schemeClr val="accent2"/>
                </a:solidFill>
                <a:effectLst>
                  <a:outerShdw blurRad="38100" dist="25400" dir="5400000" algn="ctr" rotWithShape="0">
                    <a:srgbClr val="6E747A">
                      <a:alpha val="43000"/>
                    </a:srgbClr>
                  </a:outerShdw>
                </a:effectLst>
              </a:rPr>
              <a:t>For Programs and Services</a:t>
            </a:r>
            <a:endParaRPr lang="en-US" dirty="0">
              <a:ln w="0"/>
              <a:solidFill>
                <a:schemeClr val="accent2"/>
              </a:solidFill>
              <a:effectLst>
                <a:outerShdw blurRad="38100" dist="25400" dir="5400000" algn="ctr" rotWithShape="0">
                  <a:srgbClr val="6E747A">
                    <a:alpha val="43000"/>
                  </a:srgbClr>
                </a:outerShdw>
              </a:effectLst>
            </a:endParaRPr>
          </a:p>
        </p:txBody>
      </p:sp>
      <p:sp>
        <p:nvSpPr>
          <p:cNvPr id="5" name="TextBox 4"/>
          <p:cNvSpPr txBox="1"/>
          <p:nvPr/>
        </p:nvSpPr>
        <p:spPr>
          <a:xfrm>
            <a:off x="457200" y="5638800"/>
            <a:ext cx="7010400" cy="738664"/>
          </a:xfrm>
          <a:prstGeom prst="rect">
            <a:avLst/>
          </a:prstGeom>
          <a:noFill/>
        </p:spPr>
        <p:txBody>
          <a:bodyPr wrap="square" rtlCol="0">
            <a:spAutoFit/>
          </a:bodyPr>
          <a:lstStyle/>
          <a:p>
            <a:r>
              <a:rPr lang="en-US" sz="1400" i="1" dirty="0"/>
              <a:t>Sources: Georgetown University Center for Child and Human Development (2013), Ortega, R.M. &amp; </a:t>
            </a:r>
            <a:r>
              <a:rPr lang="en-US" sz="1400" i="1" dirty="0" err="1"/>
              <a:t>Coulborn</a:t>
            </a:r>
            <a:r>
              <a:rPr lang="en-US" sz="1400" i="1" dirty="0"/>
              <a:t>-Faller, K. (2011)</a:t>
            </a:r>
          </a:p>
          <a:p>
            <a:endParaRPr lang="en-US" sz="1400" dirty="0"/>
          </a:p>
        </p:txBody>
      </p:sp>
      <p:graphicFrame>
        <p:nvGraphicFramePr>
          <p:cNvPr id="6" name="Diagram 5"/>
          <p:cNvGraphicFramePr/>
          <p:nvPr>
            <p:extLst>
              <p:ext uri="{D42A27DB-BD31-4B8C-83A1-F6EECF244321}">
                <p14:modId xmlns:p14="http://schemas.microsoft.com/office/powerpoint/2010/main" xmlns="" val="167683876"/>
              </p:ext>
            </p:extLst>
          </p:nvPr>
        </p:nvGraphicFramePr>
        <p:xfrm>
          <a:off x="405897" y="1417638"/>
          <a:ext cx="8305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3038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14400"/>
            <a:ext cx="8686800" cy="1219200"/>
          </a:xfrm>
        </p:spPr>
        <p:txBody>
          <a:bodyPr>
            <a:noAutofit/>
          </a:bodyPr>
          <a:lstStyle/>
          <a:p>
            <a:pPr algn="ctr"/>
            <a:r>
              <a:rPr lang="en-US" dirty="0" smtClean="0">
                <a:ln w="0"/>
                <a:solidFill>
                  <a:schemeClr val="accent2"/>
                </a:solidFill>
                <a:effectLst>
                  <a:outerShdw blurRad="38100" dist="25400" dir="5400000" algn="ctr" rotWithShape="0">
                    <a:srgbClr val="6E747A">
                      <a:alpha val="43000"/>
                    </a:srgbClr>
                  </a:outerShdw>
                </a:effectLst>
              </a:rPr>
              <a:t>Making </a:t>
            </a:r>
            <a:r>
              <a:rPr lang="en-US" dirty="0">
                <a:ln w="0"/>
                <a:solidFill>
                  <a:schemeClr val="accent2"/>
                </a:solidFill>
                <a:effectLst>
                  <a:outerShdw blurRad="38100" dist="25400" dir="5400000" algn="ctr" rotWithShape="0">
                    <a:srgbClr val="6E747A">
                      <a:alpha val="43000"/>
                    </a:srgbClr>
                  </a:outerShdw>
                </a:effectLst>
              </a:rPr>
              <a:t>Cultural </a:t>
            </a:r>
            <a:r>
              <a:rPr lang="en-US" dirty="0" smtClean="0">
                <a:ln w="0"/>
                <a:solidFill>
                  <a:schemeClr val="accent2"/>
                </a:solidFill>
                <a:effectLst>
                  <a:outerShdw blurRad="38100" dist="25400" dir="5400000" algn="ctr" rotWithShape="0">
                    <a:srgbClr val="6E747A">
                      <a:alpha val="43000"/>
                    </a:srgbClr>
                  </a:outerShdw>
                </a:effectLst>
              </a:rPr>
              <a:t/>
            </a:r>
            <a:br>
              <a:rPr lang="en-US" dirty="0" smtClean="0">
                <a:ln w="0"/>
                <a:solidFill>
                  <a:schemeClr val="accent2"/>
                </a:solidFill>
                <a:effectLst>
                  <a:outerShdw blurRad="38100" dist="25400" dir="5400000" algn="ctr" rotWithShape="0">
                    <a:srgbClr val="6E747A">
                      <a:alpha val="43000"/>
                    </a:srgbClr>
                  </a:outerShdw>
                </a:effectLst>
              </a:rPr>
            </a:br>
            <a:r>
              <a:rPr lang="en-US" dirty="0" smtClean="0">
                <a:ln w="0"/>
                <a:solidFill>
                  <a:schemeClr val="accent2"/>
                </a:solidFill>
                <a:effectLst>
                  <a:outerShdw blurRad="38100" dist="25400" dir="5400000" algn="ctr" rotWithShape="0">
                    <a:srgbClr val="6E747A">
                      <a:alpha val="43000"/>
                    </a:srgbClr>
                  </a:outerShdw>
                </a:effectLst>
              </a:rPr>
              <a:t>Responsiveness </a:t>
            </a:r>
            <a:r>
              <a:rPr lang="en-US" dirty="0">
                <a:ln w="0"/>
                <a:solidFill>
                  <a:schemeClr val="accent2"/>
                </a:solidFill>
                <a:effectLst>
                  <a:outerShdw blurRad="38100" dist="25400" dir="5400000" algn="ctr" rotWithShape="0">
                    <a:srgbClr val="6E747A">
                      <a:alpha val="43000"/>
                    </a:srgbClr>
                  </a:outerShdw>
                </a:effectLst>
              </a:rPr>
              <a:t>Work</a:t>
            </a:r>
            <a:br>
              <a:rPr lang="en-US" dirty="0">
                <a:ln w="0"/>
                <a:solidFill>
                  <a:schemeClr val="accent2"/>
                </a:solidFill>
                <a:effectLst>
                  <a:outerShdw blurRad="38100" dist="25400" dir="5400000" algn="ctr" rotWithShape="0">
                    <a:srgbClr val="6E747A">
                      <a:alpha val="43000"/>
                    </a:srgbClr>
                  </a:outerShdw>
                </a:effectLst>
              </a:rPr>
            </a:b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3" name="Diagram 2"/>
          <p:cNvGraphicFramePr/>
          <p:nvPr>
            <p:extLst>
              <p:ext uri="{D42A27DB-BD31-4B8C-83A1-F6EECF244321}">
                <p14:modId xmlns:p14="http://schemas.microsoft.com/office/powerpoint/2010/main" xmlns="" val="833559098"/>
              </p:ext>
            </p:extLst>
          </p:nvPr>
        </p:nvGraphicFramePr>
        <p:xfrm>
          <a:off x="914400" y="1828800"/>
          <a:ext cx="7467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0884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819400"/>
            <a:ext cx="4953000" cy="646331"/>
          </a:xfrm>
          <a:prstGeom prst="rect">
            <a:avLst/>
          </a:prstGeom>
        </p:spPr>
        <p:txBody>
          <a:bodyPr wrap="square">
            <a:spAutoFit/>
          </a:bodyPr>
          <a:lstStyle/>
          <a:p>
            <a:pPr algn="ctr"/>
            <a:r>
              <a:rPr lang="en-US" sz="3600" b="1" dirty="0">
                <a:solidFill>
                  <a:schemeClr val="tx2"/>
                </a:solidFill>
                <a:effectLst>
                  <a:outerShdw blurRad="38100" dist="38100" dir="2700000" algn="tl">
                    <a:srgbClr val="000000">
                      <a:alpha val="43137"/>
                    </a:srgbClr>
                  </a:outerShdw>
                </a:effectLst>
              </a:rPr>
              <a:t>Value </a:t>
            </a:r>
            <a:r>
              <a:rPr lang="en-US" sz="3600" b="1" dirty="0" smtClean="0">
                <a:solidFill>
                  <a:schemeClr val="tx2"/>
                </a:solidFill>
                <a:effectLst>
                  <a:outerShdw blurRad="38100" dist="38100" dir="2700000" algn="tl">
                    <a:srgbClr val="000000">
                      <a:alpha val="43137"/>
                    </a:srgbClr>
                  </a:outerShdw>
                </a:effectLst>
              </a:rPr>
              <a:t>Diversity</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24596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1"/>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Value Diversity </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9" name="Diagram 8"/>
          <p:cNvGraphicFramePr/>
          <p:nvPr>
            <p:extLst>
              <p:ext uri="{D42A27DB-BD31-4B8C-83A1-F6EECF244321}">
                <p14:modId xmlns:p14="http://schemas.microsoft.com/office/powerpoint/2010/main" xmlns="" val="2819216479"/>
              </p:ext>
            </p:extLst>
          </p:nvPr>
        </p:nvGraphicFramePr>
        <p:xfrm>
          <a:off x="838200" y="12954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1032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Cultural Responsiveness Overview</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3796902259"/>
              </p:ext>
            </p:extLst>
          </p:nvPr>
        </p:nvGraphicFramePr>
        <p:xfrm>
          <a:off x="1295400" y="1447800"/>
          <a:ext cx="6553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2408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667000"/>
            <a:ext cx="5257799" cy="1200329"/>
          </a:xfrm>
          <a:prstGeom prst="rect">
            <a:avLst/>
          </a:prstGeom>
        </p:spPr>
        <p:txBody>
          <a:bodyPr wrap="square">
            <a:spAutoFit/>
          </a:bodyPr>
          <a:lstStyle/>
          <a:p>
            <a:pPr algn="ctr"/>
            <a:r>
              <a:rPr lang="en-US" sz="3600" b="1" dirty="0">
                <a:solidFill>
                  <a:schemeClr val="tx2"/>
                </a:solidFill>
                <a:effectLst>
                  <a:outerShdw blurRad="38100" dist="38100" dir="2700000" algn="tl">
                    <a:srgbClr val="000000">
                      <a:alpha val="43137"/>
                    </a:srgbClr>
                  </a:outerShdw>
                </a:effectLst>
              </a:rPr>
              <a:t>Continually </a:t>
            </a:r>
            <a:endParaRPr lang="en-US" sz="3600" b="1" dirty="0" smtClean="0">
              <a:solidFill>
                <a:schemeClr val="tx2"/>
              </a:solidFill>
              <a:effectLst>
                <a:outerShdw blurRad="38100" dist="38100" dir="2700000" algn="tl">
                  <a:srgbClr val="000000">
                    <a:alpha val="43137"/>
                  </a:srgbClr>
                </a:outerShdw>
              </a:effectLst>
            </a:endParaRPr>
          </a:p>
          <a:p>
            <a:pPr algn="ctr"/>
            <a:r>
              <a:rPr lang="en-US" sz="3600" b="1" dirty="0" smtClean="0">
                <a:solidFill>
                  <a:schemeClr val="tx2"/>
                </a:solidFill>
                <a:effectLst>
                  <a:outerShdw blurRad="38100" dist="38100" dir="2700000" algn="tl">
                    <a:srgbClr val="000000">
                      <a:alpha val="43137"/>
                    </a:srgbClr>
                  </a:outerShdw>
                </a:effectLst>
              </a:rPr>
              <a:t>Self-assess</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47718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solidFill>
                  <a:schemeClr val="accent2"/>
                </a:solidFill>
                <a:effectLst>
                  <a:outerShdw blurRad="38100" dist="25400" dir="5400000" algn="ctr" rotWithShape="0">
                    <a:srgbClr val="6E747A">
                      <a:alpha val="43000"/>
                    </a:srgbClr>
                  </a:outerShdw>
                </a:effectLst>
              </a:rPr>
              <a:t>Continually Self-Assess</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6" name="Diagram 5"/>
          <p:cNvGraphicFramePr/>
          <p:nvPr>
            <p:extLst>
              <p:ext uri="{D42A27DB-BD31-4B8C-83A1-F6EECF244321}">
                <p14:modId xmlns:p14="http://schemas.microsoft.com/office/powerpoint/2010/main" xmlns="" val="404568387"/>
              </p:ext>
            </p:extLst>
          </p:nvPr>
        </p:nvGraphicFramePr>
        <p:xfrm>
          <a:off x="838200" y="1524000"/>
          <a:ext cx="68580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16989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
            <a:ext cx="8229600" cy="1143000"/>
          </a:xfrm>
        </p:spPr>
        <p:txBody>
          <a:bodyPr/>
          <a:lstStyle/>
          <a:p>
            <a:r>
              <a:rPr lang="en-US" dirty="0">
                <a:ln w="0"/>
                <a:solidFill>
                  <a:schemeClr val="accent2"/>
                </a:solidFill>
                <a:effectLst>
                  <a:outerShdw blurRad="38100" dist="25400" dir="5400000" algn="ctr" rotWithShape="0">
                    <a:srgbClr val="6E747A">
                      <a:alpha val="43000"/>
                    </a:srgbClr>
                  </a:outerShdw>
                </a:effectLst>
              </a:rPr>
              <a:t>Continually </a:t>
            </a:r>
            <a:r>
              <a:rPr lang="en-US" dirty="0" smtClean="0">
                <a:ln w="0"/>
                <a:solidFill>
                  <a:schemeClr val="accent2"/>
                </a:solidFill>
                <a:effectLst>
                  <a:outerShdw blurRad="38100" dist="25400" dir="5400000" algn="ctr" rotWithShape="0">
                    <a:srgbClr val="6E747A">
                      <a:alpha val="43000"/>
                    </a:srgbClr>
                  </a:outerShdw>
                </a:effectLst>
              </a:rPr>
              <a:t>Self-Assess </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3663551141"/>
              </p:ext>
            </p:extLst>
          </p:nvPr>
        </p:nvGraphicFramePr>
        <p:xfrm>
          <a:off x="685800" y="1661160"/>
          <a:ext cx="7010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808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048"/>
            <a:ext cx="8229600" cy="1143000"/>
          </a:xfrm>
        </p:spPr>
        <p:txBody>
          <a:bodyPr/>
          <a:lstStyle/>
          <a:p>
            <a:r>
              <a:rPr lang="en-US" dirty="0">
                <a:ln w="0"/>
                <a:solidFill>
                  <a:schemeClr val="accent2"/>
                </a:solidFill>
                <a:effectLst>
                  <a:outerShdw blurRad="38100" dist="25400" dir="5400000" algn="ctr" rotWithShape="0">
                    <a:srgbClr val="6E747A">
                      <a:alpha val="43000"/>
                    </a:srgbClr>
                  </a:outerShdw>
                </a:effectLst>
              </a:rPr>
              <a:t>Continually </a:t>
            </a:r>
            <a:r>
              <a:rPr lang="en-US" dirty="0" smtClean="0">
                <a:ln w="0"/>
                <a:solidFill>
                  <a:schemeClr val="accent2"/>
                </a:solidFill>
                <a:effectLst>
                  <a:outerShdw blurRad="38100" dist="25400" dir="5400000" algn="ctr" rotWithShape="0">
                    <a:srgbClr val="6E747A">
                      <a:alpha val="43000"/>
                    </a:srgbClr>
                  </a:outerShdw>
                </a:effectLst>
              </a:rPr>
              <a:t>Self-Assess </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2781507141"/>
              </p:ext>
            </p:extLst>
          </p:nvPr>
        </p:nvGraphicFramePr>
        <p:xfrm>
          <a:off x="990600" y="1447800"/>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77364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362200"/>
            <a:ext cx="6248400" cy="1569660"/>
          </a:xfrm>
          <a:prstGeom prst="rect">
            <a:avLst/>
          </a:prstGeom>
        </p:spPr>
        <p:txBody>
          <a:bodyPr wrap="square">
            <a:spAutoFit/>
          </a:bodyPr>
          <a:lstStyle/>
          <a:p>
            <a:pPr algn="ctr"/>
            <a:r>
              <a:rPr lang="en-US" sz="3200" b="1" dirty="0" smtClean="0">
                <a:solidFill>
                  <a:schemeClr val="tx2"/>
                </a:solidFill>
                <a:effectLst>
                  <a:outerShdw blurRad="38100" dist="38100" dir="2700000" algn="tl">
                    <a:srgbClr val="000000">
                      <a:alpha val="43137"/>
                    </a:srgbClr>
                  </a:outerShdw>
                </a:effectLst>
              </a:rPr>
              <a:t>Develop Awareness  of and Acknowledge  Cross-Cultural Dynamics</a:t>
            </a:r>
            <a:endParaRPr lang="en-US" sz="32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4676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3644"/>
            <a:ext cx="8686800" cy="1066800"/>
          </a:xfrm>
        </p:spPr>
        <p:txBody>
          <a:bodyPr>
            <a:normAutofit fontScale="90000"/>
          </a:bodyPr>
          <a:lstStyle/>
          <a:p>
            <a:r>
              <a:rPr lang="en-US" dirty="0" smtClean="0">
                <a:ln w="0"/>
                <a:solidFill>
                  <a:schemeClr val="accent2"/>
                </a:solidFill>
                <a:effectLst>
                  <a:outerShdw blurRad="38100" dist="25400" dir="5400000" algn="ctr" rotWithShape="0">
                    <a:srgbClr val="6E747A">
                      <a:alpha val="43000"/>
                    </a:srgbClr>
                  </a:outerShdw>
                </a:effectLst>
              </a:rPr>
              <a:t>Develop Awareness OF and Acknowledge Cross-Cultural Dynamics</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6" name="Diagram 5"/>
          <p:cNvGraphicFramePr/>
          <p:nvPr>
            <p:extLst>
              <p:ext uri="{D42A27DB-BD31-4B8C-83A1-F6EECF244321}">
                <p14:modId xmlns:p14="http://schemas.microsoft.com/office/powerpoint/2010/main" xmlns="" val="3245384085"/>
              </p:ext>
            </p:extLst>
          </p:nvPr>
        </p:nvGraphicFramePr>
        <p:xfrm>
          <a:off x="1219200" y="1905000"/>
          <a:ext cx="6553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79514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6" y="762000"/>
            <a:ext cx="8686800" cy="1066800"/>
          </a:xfrm>
        </p:spPr>
        <p:txBody>
          <a:bodyPr>
            <a:normAutofit fontScale="90000"/>
          </a:bodyPr>
          <a:lstStyle/>
          <a:p>
            <a:r>
              <a:rPr lang="en-US" dirty="0" smtClean="0">
                <a:ln w="0"/>
                <a:solidFill>
                  <a:schemeClr val="accent2"/>
                </a:solidFill>
                <a:effectLst>
                  <a:outerShdw blurRad="38100" dist="25400" dir="5400000" algn="ctr" rotWithShape="0">
                    <a:srgbClr val="6E747A">
                      <a:alpha val="43000"/>
                    </a:srgbClr>
                  </a:outerShdw>
                </a:effectLst>
              </a:rPr>
              <a:t>Develop Awareness of and acknowledge  </a:t>
            </a:r>
            <a:r>
              <a:rPr lang="en-US" dirty="0">
                <a:ln w="0"/>
                <a:solidFill>
                  <a:schemeClr val="accent2"/>
                </a:solidFill>
                <a:effectLst>
                  <a:outerShdw blurRad="38100" dist="25400" dir="5400000" algn="ctr" rotWithShape="0">
                    <a:srgbClr val="6E747A">
                      <a:alpha val="43000"/>
                    </a:srgbClr>
                  </a:outerShdw>
                </a:effectLst>
              </a:rPr>
              <a:t>Cross-Cultural </a:t>
            </a:r>
            <a:r>
              <a:rPr lang="en-US" dirty="0" smtClean="0">
                <a:ln w="0"/>
                <a:solidFill>
                  <a:schemeClr val="accent2"/>
                </a:solidFill>
                <a:effectLst>
                  <a:outerShdw blurRad="38100" dist="25400" dir="5400000" algn="ctr" rotWithShape="0">
                    <a:srgbClr val="6E747A">
                      <a:alpha val="43000"/>
                    </a:srgbClr>
                  </a:outerShdw>
                </a:effectLst>
              </a:rPr>
              <a:t>dynamics </a:t>
            </a:r>
            <a:br>
              <a:rPr lang="en-US" dirty="0" smtClean="0">
                <a:ln w="0"/>
                <a:solidFill>
                  <a:schemeClr val="accent2"/>
                </a:solidFill>
                <a:effectLst>
                  <a:outerShdw blurRad="38100" dist="25400" dir="5400000" algn="ctr" rotWithShape="0">
                    <a:srgbClr val="6E747A">
                      <a:alpha val="43000"/>
                    </a:srgbClr>
                  </a:outerShdw>
                </a:effectLst>
              </a:rPr>
            </a:br>
            <a:r>
              <a:rPr lang="en-US" sz="2800" i="1" dirty="0" smtClean="0">
                <a:ln w="0"/>
                <a:solidFill>
                  <a:schemeClr val="accent2"/>
                </a:solidFill>
                <a:effectLst>
                  <a:outerShdw blurRad="38100" dist="25400" dir="5400000" algn="ctr" rotWithShape="0">
                    <a:srgbClr val="6E747A">
                      <a:alpha val="43000"/>
                    </a:srgbClr>
                  </a:outerShdw>
                </a:effectLst>
              </a:rPr>
              <a:t>continued</a:t>
            </a:r>
            <a:endParaRPr lang="en-US" sz="2800" i="1"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1792065702"/>
              </p:ext>
            </p:extLst>
          </p:nvPr>
        </p:nvGraphicFramePr>
        <p:xfrm>
          <a:off x="1143000" y="2286000"/>
          <a:ext cx="6477000" cy="317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45630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590800"/>
            <a:ext cx="5257800" cy="1077218"/>
          </a:xfrm>
          <a:prstGeom prst="rect">
            <a:avLst/>
          </a:prstGeom>
        </p:spPr>
        <p:txBody>
          <a:bodyPr wrap="square">
            <a:spAutoFit/>
          </a:bodyPr>
          <a:lstStyle/>
          <a:p>
            <a:pPr algn="ctr"/>
            <a:r>
              <a:rPr lang="en-US" sz="3200" b="1" dirty="0">
                <a:solidFill>
                  <a:schemeClr val="tx2"/>
                </a:solidFill>
                <a:effectLst>
                  <a:outerShdw blurRad="38100" dist="38100" dir="2700000" algn="tl">
                    <a:srgbClr val="000000">
                      <a:alpha val="43137"/>
                    </a:srgbClr>
                  </a:outerShdw>
                </a:effectLst>
              </a:rPr>
              <a:t>Integrate Cultural </a:t>
            </a:r>
            <a:r>
              <a:rPr lang="en-US" sz="3200" b="1" dirty="0" smtClean="0">
                <a:solidFill>
                  <a:schemeClr val="tx2"/>
                </a:solidFill>
                <a:effectLst>
                  <a:outerShdw blurRad="38100" dist="38100" dir="2700000" algn="tl">
                    <a:srgbClr val="000000">
                      <a:alpha val="43137"/>
                    </a:srgbClr>
                  </a:outerShdw>
                </a:effectLst>
              </a:rPr>
              <a:t>Knowledge </a:t>
            </a:r>
            <a:r>
              <a:rPr lang="en-US" sz="3200" b="1" dirty="0">
                <a:solidFill>
                  <a:schemeClr val="tx2"/>
                </a:solidFill>
                <a:effectLst>
                  <a:outerShdw blurRad="38100" dist="38100" dir="2700000" algn="tl">
                    <a:srgbClr val="000000">
                      <a:alpha val="43137"/>
                    </a:srgbClr>
                  </a:outerShdw>
                </a:effectLst>
              </a:rPr>
              <a:t>and </a:t>
            </a:r>
            <a:r>
              <a:rPr lang="en-US" sz="3200" b="1" dirty="0" smtClean="0">
                <a:solidFill>
                  <a:schemeClr val="tx2"/>
                </a:solidFill>
                <a:effectLst>
                  <a:outerShdw blurRad="38100" dist="38100" dir="2700000" algn="tl">
                    <a:srgbClr val="000000">
                      <a:alpha val="43137"/>
                    </a:srgbClr>
                  </a:outerShdw>
                </a:effectLst>
              </a:rPr>
              <a:t>Experiences</a:t>
            </a:r>
            <a:endParaRPr lang="en-US" sz="32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83156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1143000"/>
          </a:xfrm>
        </p:spPr>
        <p:txBody>
          <a:bodyPr>
            <a:normAutofit fontScale="90000"/>
          </a:bodyPr>
          <a:lstStyle/>
          <a:p>
            <a:r>
              <a:rPr lang="en-US" dirty="0" smtClean="0">
                <a:ln w="0"/>
                <a:solidFill>
                  <a:schemeClr val="accent2"/>
                </a:solidFill>
                <a:effectLst>
                  <a:outerShdw blurRad="38100" dist="25400" dir="5400000" algn="ctr" rotWithShape="0">
                    <a:srgbClr val="6E747A">
                      <a:alpha val="43000"/>
                    </a:srgbClr>
                  </a:outerShdw>
                </a:effectLst>
              </a:rPr>
              <a:t>Integrate Cultural knowledge and experiences</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1288635614"/>
              </p:ext>
            </p:extLst>
          </p:nvPr>
        </p:nvGraphicFramePr>
        <p:xfrm>
          <a:off x="1143000" y="1828800"/>
          <a:ext cx="6400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90499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3100" y="2895600"/>
            <a:ext cx="5257800" cy="584775"/>
          </a:xfrm>
          <a:prstGeom prst="rect">
            <a:avLst/>
          </a:prstGeom>
        </p:spPr>
        <p:txBody>
          <a:bodyPr wrap="square">
            <a:spAutoFit/>
          </a:bodyPr>
          <a:lstStyle/>
          <a:p>
            <a:pPr algn="ctr"/>
            <a:r>
              <a:rPr lang="en-US" sz="3200" b="1" dirty="0" smtClean="0">
                <a:solidFill>
                  <a:schemeClr val="tx2"/>
                </a:solidFill>
                <a:effectLst>
                  <a:outerShdw blurRad="38100" dist="38100" dir="2700000" algn="tl">
                    <a:srgbClr val="000000">
                      <a:alpha val="43137"/>
                    </a:srgbClr>
                  </a:outerShdw>
                </a:effectLst>
              </a:rPr>
              <a:t>Adapt Service Delivery</a:t>
            </a:r>
            <a:endParaRPr lang="en-US" sz="32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5038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667000"/>
            <a:ext cx="5867400" cy="1200329"/>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Why Cultural Responsiveness?</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65607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Adapt Service Delivery</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571653056"/>
              </p:ext>
            </p:extLst>
          </p:nvPr>
        </p:nvGraphicFramePr>
        <p:xfrm>
          <a:off x="990600" y="1752600"/>
          <a:ext cx="6477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01695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377"/>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Adapt Service Delivery </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1878608764"/>
              </p:ext>
            </p:extLst>
          </p:nvPr>
        </p:nvGraphicFramePr>
        <p:xfrm>
          <a:off x="1066800" y="1524000"/>
          <a:ext cx="6553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74789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3100" y="2613451"/>
            <a:ext cx="5181600" cy="1200329"/>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Getting Started: A Basic Foundation</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02829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p:cNvSpPr/>
          <p:nvPr/>
        </p:nvSpPr>
        <p:spPr>
          <a:xfrm>
            <a:off x="228600" y="1600200"/>
            <a:ext cx="936279" cy="842651"/>
          </a:xfrm>
          <a:prstGeom prst="flowChartConnector">
            <a:avLst/>
          </a:prstGeom>
          <a:solidFill>
            <a:srgbClr val="CCFFFF"/>
          </a:solidFill>
          <a:ln>
            <a:solidFill>
              <a:srgbClr val="CC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Basic Foundation </a:t>
            </a:r>
            <a:endParaRPr lang="en-US"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52400" y="1828800"/>
            <a:ext cx="8686800" cy="5334000"/>
          </a:xfrm>
        </p:spPr>
        <p:txBody>
          <a:bodyPr>
            <a:normAutofit/>
          </a:bodyPr>
          <a:lstStyle/>
          <a:p>
            <a:pPr marL="625475" indent="-454025">
              <a:buAutoNum type="arabicPeriod"/>
            </a:pPr>
            <a:r>
              <a:rPr lang="en-US" dirty="0" smtClean="0"/>
              <a:t>Identify </a:t>
            </a:r>
            <a:r>
              <a:rPr lang="en-US" dirty="0"/>
              <a:t>cultural diversity within the </a:t>
            </a:r>
            <a:r>
              <a:rPr lang="en-US" dirty="0" smtClean="0"/>
              <a:t>community</a:t>
            </a:r>
          </a:p>
          <a:p>
            <a:pPr marL="0" indent="0">
              <a:buNone/>
            </a:pPr>
            <a:endParaRPr lang="en-US" sz="2000" dirty="0" smtClean="0"/>
          </a:p>
          <a:p>
            <a:pPr lvl="1">
              <a:buFont typeface="Wingdings" panose="05000000000000000000" pitchFamily="2" charset="2"/>
              <a:buChar char="§"/>
            </a:pPr>
            <a:r>
              <a:rPr lang="en-US" dirty="0" smtClean="0"/>
              <a:t>Does the organization and the staff have an understanding of the cultural and ethnic composition of their service population (review local/state U.S. Census data)?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357911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152400" y="1252333"/>
            <a:ext cx="936279" cy="842651"/>
          </a:xfrm>
          <a:prstGeom prst="flowChartConnector">
            <a:avLst/>
          </a:prstGeom>
          <a:solidFill>
            <a:srgbClr val="99FFCC"/>
          </a:solidFill>
          <a:ln>
            <a:solidFill>
              <a:srgbClr val="99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Basic Foundation </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04800" y="1600200"/>
            <a:ext cx="8458200" cy="4419600"/>
          </a:xfrm>
        </p:spPr>
        <p:txBody>
          <a:bodyPr>
            <a:normAutofit fontScale="92500" lnSpcReduction="10000"/>
          </a:bodyPr>
          <a:lstStyle/>
          <a:p>
            <a:pPr marL="0" indent="0">
              <a:buNone/>
            </a:pPr>
            <a:r>
              <a:rPr lang="en-US" sz="3500" dirty="0" smtClean="0"/>
              <a:t>2. Conduct </a:t>
            </a:r>
            <a:r>
              <a:rPr lang="en-US" sz="3500" dirty="0"/>
              <a:t>a comprehensive assessment of yourself and your organization:</a:t>
            </a:r>
          </a:p>
          <a:p>
            <a:pPr marL="0" indent="0">
              <a:buNone/>
            </a:pPr>
            <a:endParaRPr lang="en-US" sz="2200" dirty="0" smtClean="0"/>
          </a:p>
          <a:p>
            <a:pPr>
              <a:buFont typeface="Wingdings" panose="05000000000000000000" pitchFamily="2" charset="2"/>
              <a:buChar char="§"/>
            </a:pPr>
            <a:r>
              <a:rPr lang="en-US" sz="3000" dirty="0" smtClean="0"/>
              <a:t>Is </a:t>
            </a:r>
            <a:r>
              <a:rPr lang="en-US" sz="3000" dirty="0"/>
              <a:t>cultural diversity </a:t>
            </a:r>
            <a:r>
              <a:rPr lang="en-US" sz="3000" dirty="0" smtClean="0"/>
              <a:t>discussed and celebrated</a:t>
            </a:r>
            <a:r>
              <a:rPr lang="en-US" sz="3000" dirty="0"/>
              <a:t>?</a:t>
            </a:r>
          </a:p>
          <a:p>
            <a:pPr>
              <a:buFont typeface="Wingdings" panose="05000000000000000000" pitchFamily="2" charset="2"/>
              <a:buChar char="§"/>
            </a:pPr>
            <a:r>
              <a:rPr lang="en-US" sz="3000" dirty="0"/>
              <a:t>Do staff and the organization understand and respect the cultures represented?</a:t>
            </a:r>
          </a:p>
          <a:p>
            <a:pPr>
              <a:buFont typeface="Wingdings" panose="05000000000000000000" pitchFamily="2" charset="2"/>
              <a:buChar char="§"/>
            </a:pPr>
            <a:r>
              <a:rPr lang="en-US" sz="3000" dirty="0"/>
              <a:t>Do programs address the unique needs and concerns of the cultures represented?</a:t>
            </a:r>
          </a:p>
          <a:p>
            <a:pPr>
              <a:buFont typeface="Wingdings" panose="05000000000000000000" pitchFamily="2" charset="2"/>
              <a:buChar char="§"/>
            </a:pPr>
            <a:r>
              <a:rPr lang="en-US" sz="3000" dirty="0"/>
              <a:t>Is cultural responsiveness reflected in policies, practices, employee evaluations, and procedures</a:t>
            </a:r>
            <a:r>
              <a:rPr lang="en-US" sz="3000" dirty="0" smtClean="0"/>
              <a:t>?</a:t>
            </a:r>
          </a:p>
          <a:p>
            <a:pPr>
              <a:buFont typeface="Wingdings" panose="05000000000000000000" pitchFamily="2" charset="2"/>
              <a:buChar char="§"/>
            </a:pPr>
            <a:endParaRPr lang="en-US" sz="3000" dirty="0"/>
          </a:p>
          <a:p>
            <a:pPr marL="0" indent="0">
              <a:buNone/>
            </a:pPr>
            <a:endParaRPr lang="en-US" sz="3000" dirty="0" smtClean="0"/>
          </a:p>
        </p:txBody>
      </p:sp>
    </p:spTree>
    <p:extLst>
      <p:ext uri="{BB962C8B-B14F-4D97-AF65-F5344CB8AC3E}">
        <p14:creationId xmlns:p14="http://schemas.microsoft.com/office/powerpoint/2010/main" xmlns="" val="1195289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228600" y="1434173"/>
            <a:ext cx="936279" cy="842651"/>
          </a:xfrm>
          <a:prstGeom prst="flowChartConnector">
            <a:avLst/>
          </a:prstGeom>
          <a:solidFill>
            <a:srgbClr val="FFC000"/>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11162"/>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Basic Foundation </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81000" y="1752600"/>
            <a:ext cx="8686800" cy="4313238"/>
          </a:xfrm>
        </p:spPr>
        <p:txBody>
          <a:bodyPr>
            <a:normAutofit fontScale="85000" lnSpcReduction="20000"/>
          </a:bodyPr>
          <a:lstStyle/>
          <a:p>
            <a:pPr marL="0" indent="0">
              <a:buNone/>
            </a:pPr>
            <a:r>
              <a:rPr lang="en-US" sz="3800" dirty="0" smtClean="0"/>
              <a:t>3. Engage </a:t>
            </a:r>
            <a:r>
              <a:rPr lang="en-US" sz="3800" dirty="0"/>
              <a:t>in dialogue with cultural </a:t>
            </a:r>
            <a:r>
              <a:rPr lang="en-US" sz="3800" dirty="0" smtClean="0"/>
              <a:t>and ethnic communities </a:t>
            </a:r>
            <a:r>
              <a:rPr lang="en-US" sz="3800" dirty="0"/>
              <a:t>with which you work:</a:t>
            </a:r>
          </a:p>
          <a:p>
            <a:pPr marL="0" indent="0">
              <a:buNone/>
            </a:pPr>
            <a:endParaRPr lang="en-US" sz="2800" dirty="0"/>
          </a:p>
          <a:p>
            <a:pPr>
              <a:buFont typeface="Wingdings" panose="05000000000000000000" pitchFamily="2" charset="2"/>
              <a:buChar char="§"/>
            </a:pPr>
            <a:r>
              <a:rPr lang="en-US" sz="3300" dirty="0"/>
              <a:t>Convene informal gatherings with personnel to explore beliefs, values, and attitudes related to cultural </a:t>
            </a:r>
            <a:r>
              <a:rPr lang="en-US" sz="3300" dirty="0" smtClean="0"/>
              <a:t>responsiveness.</a:t>
            </a:r>
            <a:endParaRPr lang="en-US" sz="3300" dirty="0"/>
          </a:p>
          <a:p>
            <a:pPr>
              <a:buFont typeface="Wingdings" panose="05000000000000000000" pitchFamily="2" charset="2"/>
              <a:buChar char="§"/>
            </a:pPr>
            <a:r>
              <a:rPr lang="en-US" sz="3300" dirty="0"/>
              <a:t>Build and use a network of community experts who have knowledge of the </a:t>
            </a:r>
            <a:r>
              <a:rPr lang="en-US" sz="3300" dirty="0" smtClean="0"/>
              <a:t>cultural and ethnic groups served.</a:t>
            </a:r>
            <a:endParaRPr lang="en-US" sz="3300" dirty="0"/>
          </a:p>
          <a:p>
            <a:pPr>
              <a:buFont typeface="Wingdings" panose="05000000000000000000" pitchFamily="2" charset="2"/>
              <a:buChar char="§"/>
            </a:pPr>
            <a:r>
              <a:rPr lang="en-US" sz="3300" dirty="0"/>
              <a:t>Network with parents and family </a:t>
            </a:r>
            <a:r>
              <a:rPr lang="en-US" sz="3300" dirty="0" smtClean="0"/>
              <a:t>organizations.</a:t>
            </a:r>
          </a:p>
          <a:p>
            <a:pPr marL="0" indent="0">
              <a:buNone/>
            </a:pPr>
            <a:endParaRPr lang="en-US" dirty="0" smtClean="0"/>
          </a:p>
        </p:txBody>
      </p:sp>
    </p:spTree>
    <p:extLst>
      <p:ext uri="{BB962C8B-B14F-4D97-AF65-F5344CB8AC3E}">
        <p14:creationId xmlns:p14="http://schemas.microsoft.com/office/powerpoint/2010/main" xmlns="" val="2288458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p:cNvSpPr/>
          <p:nvPr/>
        </p:nvSpPr>
        <p:spPr>
          <a:xfrm>
            <a:off x="278209" y="4495800"/>
            <a:ext cx="715793" cy="644214"/>
          </a:xfrm>
          <a:prstGeom prst="flowChartConnector">
            <a:avLst/>
          </a:prstGeom>
          <a:solidFill>
            <a:srgbClr val="CCFFFF"/>
          </a:solidFill>
          <a:ln>
            <a:solidFill>
              <a:srgbClr val="CC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258593" y="2922791"/>
            <a:ext cx="715793" cy="644214"/>
          </a:xfrm>
          <a:prstGeom prst="flowChartConnector">
            <a:avLst/>
          </a:prstGeom>
          <a:solidFill>
            <a:srgbClr val="FFC000"/>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274807" y="1798637"/>
            <a:ext cx="715793" cy="644214"/>
          </a:xfrm>
          <a:prstGeom prst="flowChartConnector">
            <a:avLst/>
          </a:prstGeom>
          <a:solidFill>
            <a:schemeClr val="accent5">
              <a:lumMod val="40000"/>
              <a:lumOff val="60000"/>
            </a:schemeClr>
          </a:solidFill>
          <a:ln>
            <a:solidFill>
              <a:schemeClr val="accent5">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5637"/>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Basic Foundation </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04800" y="1935162"/>
            <a:ext cx="8382000" cy="4922838"/>
          </a:xfrm>
        </p:spPr>
        <p:txBody>
          <a:bodyPr>
            <a:normAutofit/>
          </a:bodyPr>
          <a:lstStyle/>
          <a:p>
            <a:pPr marL="0" indent="0" algn="just">
              <a:buNone/>
            </a:pPr>
            <a:r>
              <a:rPr lang="en-US" sz="2400" dirty="0"/>
              <a:t>4.Identify and understand the </a:t>
            </a:r>
            <a:r>
              <a:rPr lang="en-US" sz="2400" dirty="0" smtClean="0"/>
              <a:t>specific needs </a:t>
            </a:r>
            <a:r>
              <a:rPr lang="en-US" sz="2400" dirty="0"/>
              <a:t>and behaviors of individuals and </a:t>
            </a:r>
            <a:r>
              <a:rPr lang="en-US" sz="2400" dirty="0" smtClean="0"/>
              <a:t>families first hand.</a:t>
            </a:r>
          </a:p>
          <a:p>
            <a:pPr marL="0" indent="0" algn="just">
              <a:buNone/>
            </a:pPr>
            <a:endParaRPr lang="en-US" sz="2000" dirty="0" smtClean="0"/>
          </a:p>
          <a:p>
            <a:pPr marL="0" indent="0" algn="just">
              <a:buNone/>
            </a:pPr>
            <a:r>
              <a:rPr lang="en-US" sz="2400" dirty="0" smtClean="0"/>
              <a:t>5. Draw on the cultural expertise of the individuals and families you work with and recognize their experiences likely exceed your own.     </a:t>
            </a:r>
          </a:p>
          <a:p>
            <a:pPr marL="0" indent="0" algn="just">
              <a:buNone/>
            </a:pPr>
            <a:endParaRPr lang="en-US" sz="1800" dirty="0" smtClean="0"/>
          </a:p>
          <a:p>
            <a:pPr marL="0" indent="0" algn="just">
              <a:buNone/>
            </a:pPr>
            <a:r>
              <a:rPr lang="en-US" sz="2400" dirty="0" smtClean="0"/>
              <a:t>6. Identify </a:t>
            </a:r>
            <a:r>
              <a:rPr lang="en-US" sz="2400" dirty="0"/>
              <a:t>best practices by learning from other organizations and </a:t>
            </a:r>
            <a:r>
              <a:rPr lang="en-US" sz="2400" dirty="0" smtClean="0"/>
              <a:t>individuals.</a:t>
            </a:r>
            <a:endParaRPr lang="en-US" sz="2400" dirty="0"/>
          </a:p>
          <a:p>
            <a:pPr marL="0" indent="0">
              <a:buNone/>
            </a:pPr>
            <a:endParaRPr lang="en-US" dirty="0"/>
          </a:p>
        </p:txBody>
      </p:sp>
    </p:spTree>
    <p:extLst>
      <p:ext uri="{BB962C8B-B14F-4D97-AF65-F5344CB8AC3E}">
        <p14:creationId xmlns:p14="http://schemas.microsoft.com/office/powerpoint/2010/main" xmlns="" val="2434120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p:cNvSpPr/>
          <p:nvPr/>
        </p:nvSpPr>
        <p:spPr>
          <a:xfrm>
            <a:off x="372001" y="5386861"/>
            <a:ext cx="618599" cy="556739"/>
          </a:xfrm>
          <a:prstGeom prst="flowChartConnector">
            <a:avLst/>
          </a:prstGeom>
          <a:solidFill>
            <a:srgbClr val="CCFFFF"/>
          </a:solidFill>
          <a:ln>
            <a:solidFill>
              <a:srgbClr val="CC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72001" y="4554089"/>
            <a:ext cx="618599" cy="556739"/>
          </a:xfrm>
          <a:prstGeom prst="flowChartConnector">
            <a:avLst/>
          </a:prstGeom>
          <a:solidFill>
            <a:schemeClr val="accent5">
              <a:lumMod val="20000"/>
              <a:lumOff val="80000"/>
            </a:schemeClr>
          </a:solidFill>
          <a:ln>
            <a:solidFill>
              <a:schemeClr val="accent5">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72001" y="3634261"/>
            <a:ext cx="618599" cy="556739"/>
          </a:xfrm>
          <a:prstGeom prst="flowChartConnector">
            <a:avLst/>
          </a:prstGeom>
          <a:solidFill>
            <a:srgbClr val="99FF66"/>
          </a:solidFill>
          <a:ln>
            <a:solidFill>
              <a:srgbClr val="99FF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72001" y="2534112"/>
            <a:ext cx="618599" cy="556739"/>
          </a:xfrm>
          <a:prstGeom prst="flowChartConnector">
            <a:avLst/>
          </a:prstGeom>
          <a:solidFill>
            <a:srgbClr val="FFC000"/>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72001" y="1463164"/>
            <a:ext cx="618599" cy="556739"/>
          </a:xfrm>
          <a:prstGeom prst="flowChartConnector">
            <a:avLst/>
          </a:prstGeom>
          <a:solidFill>
            <a:schemeClr val="accent3">
              <a:lumMod val="60000"/>
              <a:lumOff val="40000"/>
            </a:schemeClr>
          </a:solidFill>
          <a:ln>
            <a:solidFill>
              <a:schemeClr val="accent3">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18011"/>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Basic Foundation</a:t>
            </a:r>
            <a:br>
              <a:rPr lang="en-US" dirty="0" smtClean="0">
                <a:ln w="0"/>
                <a:solidFill>
                  <a:schemeClr val="accent2"/>
                </a:solidFill>
                <a:effectLst>
                  <a:outerShdw blurRad="38100" dist="25400" dir="5400000" algn="ctr" rotWithShape="0">
                    <a:srgbClr val="6E747A">
                      <a:alpha val="43000"/>
                    </a:srgbClr>
                  </a:outerShdw>
                </a:effectLst>
              </a:rPr>
            </a:br>
            <a:r>
              <a:rPr lang="en-US" sz="2500" i="1" dirty="0" smtClean="0">
                <a:ln w="0"/>
                <a:solidFill>
                  <a:schemeClr val="accent2"/>
                </a:solidFill>
                <a:effectLst>
                  <a:outerShdw blurRad="38100" dist="25400" dir="5400000" algn="ctr" rotWithShape="0">
                    <a:srgbClr val="6E747A">
                      <a:alpha val="43000"/>
                    </a:srgbClr>
                  </a:outerShdw>
                </a:effectLst>
              </a:rPr>
              <a:t>Continued</a:t>
            </a:r>
            <a:endParaRPr lang="en-US" sz="2500" i="1"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13903" y="1618705"/>
            <a:ext cx="8686800" cy="4679950"/>
          </a:xfrm>
        </p:spPr>
        <p:txBody>
          <a:bodyPr>
            <a:noAutofit/>
          </a:bodyPr>
          <a:lstStyle/>
          <a:p>
            <a:pPr marL="0" indent="0">
              <a:buNone/>
            </a:pPr>
            <a:r>
              <a:rPr lang="en-US" sz="2400" dirty="0" smtClean="0"/>
              <a:t>7. Design and </a:t>
            </a:r>
            <a:r>
              <a:rPr lang="en-US" sz="2400" dirty="0"/>
              <a:t>implement services that are based upon families’ and the communities’ culturally based choices and </a:t>
            </a:r>
            <a:r>
              <a:rPr lang="en-US" sz="2400" dirty="0" smtClean="0"/>
              <a:t>experiences.</a:t>
            </a:r>
          </a:p>
          <a:p>
            <a:pPr marL="0" indent="0">
              <a:spcBef>
                <a:spcPts val="1000"/>
              </a:spcBef>
              <a:buNone/>
            </a:pPr>
            <a:r>
              <a:rPr lang="en-US" sz="2400" dirty="0" smtClean="0"/>
              <a:t>8. Culturally adapt/tailor existing evidence based programs and practices to ensure they are responsive to the families and communities served.  </a:t>
            </a:r>
            <a:endParaRPr lang="en-US" sz="2400" dirty="0"/>
          </a:p>
          <a:p>
            <a:pPr marL="0" indent="0">
              <a:spcBef>
                <a:spcPts val="1000"/>
              </a:spcBef>
              <a:buNone/>
            </a:pPr>
            <a:r>
              <a:rPr lang="en-US" sz="2400" dirty="0" smtClean="0"/>
              <a:t>9. Integrate  </a:t>
            </a:r>
            <a:r>
              <a:rPr lang="en-US" sz="2400" dirty="0"/>
              <a:t>policies, practices, and </a:t>
            </a:r>
            <a:r>
              <a:rPr lang="en-US" sz="2400" dirty="0" smtClean="0"/>
              <a:t>structures with culturally responsive values and principles.</a:t>
            </a:r>
            <a:endParaRPr lang="en-US" sz="2400" dirty="0"/>
          </a:p>
          <a:p>
            <a:pPr marL="0" indent="0">
              <a:lnSpc>
                <a:spcPct val="170000"/>
              </a:lnSpc>
              <a:buNone/>
            </a:pPr>
            <a:r>
              <a:rPr lang="en-US" sz="2400" dirty="0" smtClean="0"/>
              <a:t>10. Frequently reassess </a:t>
            </a:r>
            <a:r>
              <a:rPr lang="en-US" sz="2400" dirty="0"/>
              <a:t>and make needed </a:t>
            </a:r>
            <a:r>
              <a:rPr lang="en-US" sz="2400" dirty="0" smtClean="0"/>
              <a:t>adjustments.</a:t>
            </a:r>
            <a:endParaRPr lang="en-US" sz="2600" dirty="0"/>
          </a:p>
          <a:p>
            <a:pPr marL="0" indent="0">
              <a:spcBef>
                <a:spcPts val="1800"/>
              </a:spcBef>
              <a:buNone/>
            </a:pPr>
            <a:r>
              <a:rPr lang="en-US" sz="2400" dirty="0" smtClean="0"/>
              <a:t>11. Keep </a:t>
            </a:r>
            <a:r>
              <a:rPr lang="en-US" sz="2400" dirty="0"/>
              <a:t>learning </a:t>
            </a:r>
            <a:r>
              <a:rPr lang="en-US" sz="2400" dirty="0" smtClean="0"/>
              <a:t>and asking questions (see </a:t>
            </a:r>
            <a:r>
              <a:rPr lang="en-US" sz="2400" i="1" dirty="0" smtClean="0"/>
              <a:t>Resources</a:t>
            </a:r>
            <a:r>
              <a:rPr lang="en-US" sz="2400" dirty="0" smtClean="0"/>
              <a:t> handout).</a:t>
            </a:r>
            <a:endParaRPr lang="en-US" sz="2400" dirty="0"/>
          </a:p>
        </p:txBody>
      </p:sp>
    </p:spTree>
    <p:extLst>
      <p:ext uri="{BB962C8B-B14F-4D97-AF65-F5344CB8AC3E}">
        <p14:creationId xmlns:p14="http://schemas.microsoft.com/office/powerpoint/2010/main" xmlns="" val="616087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n w="0"/>
                <a:solidFill>
                  <a:schemeClr val="accent2"/>
                </a:solidFill>
                <a:effectLst>
                  <a:outerShdw blurRad="38100" dist="25400" dir="5400000" algn="ctr" rotWithShape="0">
                    <a:srgbClr val="6E747A">
                      <a:alpha val="43000"/>
                    </a:srgbClr>
                  </a:outerShdw>
                </a:effectLst>
              </a:rPr>
              <a:t>Additional Resources and Information</a:t>
            </a:r>
            <a:endParaRPr lang="en-US"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533400" y="2012949"/>
            <a:ext cx="8229600" cy="4525963"/>
          </a:xfrm>
        </p:spPr>
        <p:txBody>
          <a:bodyPr/>
          <a:lstStyle/>
          <a:p>
            <a:pPr marL="0" indent="0" algn="ctr">
              <a:buNone/>
            </a:pPr>
            <a:r>
              <a:rPr lang="en-US" sz="2800" dirty="0" smtClean="0"/>
              <a:t>For resources and information regarding the concepts or ideas presented in </a:t>
            </a:r>
            <a:r>
              <a:rPr lang="en-US" sz="2800" dirty="0"/>
              <a:t>this workshop, </a:t>
            </a:r>
            <a:r>
              <a:rPr lang="en-US" sz="2800" dirty="0" smtClean="0"/>
              <a:t>go </a:t>
            </a:r>
            <a:r>
              <a:rPr lang="en-US" sz="2800" dirty="0"/>
              <a:t>to:</a:t>
            </a:r>
            <a:r>
              <a:rPr lang="en-US" sz="2800" dirty="0">
                <a:solidFill>
                  <a:schemeClr val="tx1"/>
                </a:solidFill>
              </a:rPr>
              <a:t>  </a:t>
            </a:r>
            <a:endParaRPr lang="en-US" sz="2800" dirty="0" smtClean="0">
              <a:solidFill>
                <a:schemeClr val="tx1"/>
              </a:solidFill>
            </a:endParaRPr>
          </a:p>
          <a:p>
            <a:pPr marL="0" indent="0" algn="ctr">
              <a:buNone/>
            </a:pPr>
            <a:r>
              <a:rPr lang="en-US" sz="2800" dirty="0" smtClean="0">
                <a:solidFill>
                  <a:schemeClr val="tx1"/>
                </a:solidFill>
                <a:hlinkClick r:id="rId2"/>
              </a:rPr>
              <a:t>http://friendsnrc.org</a:t>
            </a:r>
            <a:endParaRPr lang="en-US" sz="2800" dirty="0" smtClean="0">
              <a:solidFill>
                <a:schemeClr val="tx1"/>
              </a:solidFill>
            </a:endParaRPr>
          </a:p>
          <a:p>
            <a:pPr marL="0" indent="0" algn="ctr">
              <a:buNone/>
            </a:pPr>
            <a:endParaRPr lang="en-US" dirty="0"/>
          </a:p>
        </p:txBody>
      </p:sp>
    </p:spTree>
    <p:extLst>
      <p:ext uri="{BB962C8B-B14F-4D97-AF65-F5344CB8AC3E}">
        <p14:creationId xmlns:p14="http://schemas.microsoft.com/office/powerpoint/2010/main" xmlns="" val="345244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Evolving to Cultural Responsiveness</a:t>
            </a:r>
            <a:endParaRPr lang="en-US"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29320" y="1828800"/>
            <a:ext cx="5181600" cy="1981200"/>
          </a:xfrm>
        </p:spPr>
        <p:txBody>
          <a:bodyPr>
            <a:noAutofit/>
          </a:bodyPr>
          <a:lstStyle/>
          <a:p>
            <a:pPr marL="227013" indent="-227013" algn="just">
              <a:buFont typeface="Wingdings" panose="05000000000000000000" pitchFamily="2" charset="2"/>
              <a:buChar char="§"/>
            </a:pPr>
            <a:r>
              <a:rPr lang="en-US" sz="2000" dirty="0"/>
              <a:t>The 2010 Census showed the U.S. to be more ethnically and culturally diverse than at any other time in history creating unique challenges for state programs and services. </a:t>
            </a:r>
            <a:endParaRPr lang="en-US" sz="2000" dirty="0" smtClean="0"/>
          </a:p>
        </p:txBody>
      </p:sp>
      <p:pic>
        <p:nvPicPr>
          <p:cNvPr id="7" name="Picture 6"/>
          <p:cNvPicPr>
            <a:picLocks noChangeAspect="1"/>
          </p:cNvPicPr>
          <p:nvPr/>
        </p:nvPicPr>
        <p:blipFill>
          <a:blip r:embed="rId2" cstate="print"/>
          <a:stretch>
            <a:fillRect/>
          </a:stretch>
        </p:blipFill>
        <p:spPr>
          <a:xfrm>
            <a:off x="5562600" y="1014748"/>
            <a:ext cx="3505200" cy="2676916"/>
          </a:xfrm>
          <a:prstGeom prst="rect">
            <a:avLst/>
          </a:prstGeom>
        </p:spPr>
      </p:pic>
      <p:sp>
        <p:nvSpPr>
          <p:cNvPr id="8" name="TextBox 7"/>
          <p:cNvSpPr txBox="1"/>
          <p:nvPr/>
        </p:nvSpPr>
        <p:spPr>
          <a:xfrm>
            <a:off x="301782" y="3200400"/>
            <a:ext cx="8686800" cy="2985433"/>
          </a:xfrm>
          <a:prstGeom prst="rect">
            <a:avLst/>
          </a:prstGeom>
          <a:noFill/>
        </p:spPr>
        <p:txBody>
          <a:bodyPr wrap="square" rtlCol="0">
            <a:spAutoFit/>
          </a:bodyPr>
          <a:lstStyle/>
          <a:p>
            <a:pPr marL="227013" indent="-227013" algn="just">
              <a:buFont typeface="Wingdings" panose="05000000000000000000" pitchFamily="2" charset="2"/>
              <a:buChar char="§"/>
            </a:pPr>
            <a:r>
              <a:rPr lang="en-US" sz="2000" dirty="0" smtClean="0"/>
              <a:t>To </a:t>
            </a:r>
            <a:r>
              <a:rPr lang="en-US" sz="2000" dirty="0"/>
              <a:t>more effectively support state CBCAP </a:t>
            </a:r>
            <a:r>
              <a:rPr lang="en-US" sz="2000" dirty="0" smtClean="0"/>
              <a:t>SLAs</a:t>
            </a:r>
          </a:p>
          <a:p>
            <a:pPr marL="227013" indent="-227013" algn="just">
              <a:spcAft>
                <a:spcPts val="1200"/>
              </a:spcAft>
            </a:pPr>
            <a:r>
              <a:rPr lang="en-US" sz="2000" dirty="0" smtClean="0"/>
              <a:t>	around </a:t>
            </a:r>
            <a:r>
              <a:rPr lang="en-US" sz="2000" dirty="0"/>
              <a:t>these challenges, program implementation and service delivery needs to build on cultural competency ideals by incorporating cultural humility principles as critical aspects of effective practice. </a:t>
            </a:r>
          </a:p>
          <a:p>
            <a:pPr marL="227013" indent="-227013" algn="just">
              <a:buFont typeface="Wingdings" panose="05000000000000000000" pitchFamily="2" charset="2"/>
              <a:buChar char="§"/>
            </a:pPr>
            <a:r>
              <a:rPr lang="en-US" sz="2000" dirty="0" smtClean="0"/>
              <a:t>Effective </a:t>
            </a:r>
            <a:r>
              <a:rPr lang="en-US" sz="2000" dirty="0"/>
              <a:t>practice and service delivery in today’s communities requires a shift to a responsiveness framework and approach which goes beyond gaining knowledge and developing an </a:t>
            </a:r>
            <a:r>
              <a:rPr lang="en-US" sz="2000" dirty="0" smtClean="0"/>
              <a:t>understanding of diverse</a:t>
            </a:r>
          </a:p>
          <a:p>
            <a:pPr marL="227013" indent="-227013" algn="just"/>
            <a:r>
              <a:rPr lang="en-US" sz="2000" dirty="0" smtClean="0"/>
              <a:t> 	communities </a:t>
            </a:r>
            <a:r>
              <a:rPr lang="en-US" sz="2000" dirty="0"/>
              <a:t>and cultures.</a:t>
            </a:r>
          </a:p>
          <a:p>
            <a:endParaRPr lang="en-US" dirty="0"/>
          </a:p>
        </p:txBody>
      </p:sp>
    </p:spTree>
    <p:extLst>
      <p:ext uri="{BB962C8B-B14F-4D97-AF65-F5344CB8AC3E}">
        <p14:creationId xmlns:p14="http://schemas.microsoft.com/office/powerpoint/2010/main" xmlns="" val="419339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8300" y="2971800"/>
            <a:ext cx="5867400" cy="646331"/>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Cultural Responsiveness</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0291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302"/>
            <a:ext cx="8229600" cy="1143000"/>
          </a:xfrm>
        </p:spPr>
        <p:txBody>
          <a:bodyPr/>
          <a:lstStyle/>
          <a:p>
            <a:r>
              <a:rPr lang="en-US" dirty="0" smtClean="0">
                <a:ln w="0"/>
                <a:solidFill>
                  <a:schemeClr val="accent2"/>
                </a:solidFill>
                <a:effectLst>
                  <a:outerShdw blurRad="38100" dist="25400" dir="5400000" algn="ctr" rotWithShape="0">
                    <a:srgbClr val="6E747A">
                      <a:alpha val="43000"/>
                    </a:srgbClr>
                  </a:outerShdw>
                </a:effectLst>
              </a:rPr>
              <a:t>What is Cultural Responsiveness?</a:t>
            </a:r>
            <a:endParaRPr lang="en-US" dirty="0">
              <a:ln w="0"/>
              <a:solidFill>
                <a:schemeClr val="accent2"/>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04800" y="1600200"/>
            <a:ext cx="8686800" cy="4191000"/>
          </a:xfrm>
        </p:spPr>
        <p:txBody>
          <a:bodyPr>
            <a:normAutofit fontScale="92500" lnSpcReduction="20000"/>
          </a:bodyPr>
          <a:lstStyle/>
          <a:p>
            <a:pPr marL="0" indent="0">
              <a:buNone/>
            </a:pPr>
            <a:r>
              <a:rPr lang="en-US" sz="2200" dirty="0"/>
              <a:t>Cultural responsiveness is when programs and services evolve to appropriately engage and partner with families and communities in the design, delivery, and evaluation of effective and appropriate services.</a:t>
            </a:r>
          </a:p>
          <a:p>
            <a:pPr marL="0" indent="0">
              <a:buNone/>
            </a:pPr>
            <a:endParaRPr lang="en-US" sz="2200" dirty="0" smtClean="0"/>
          </a:p>
          <a:p>
            <a:pPr marL="0" indent="0">
              <a:buNone/>
            </a:pPr>
            <a:r>
              <a:rPr lang="en-US" sz="2200" dirty="0" smtClean="0"/>
              <a:t>These </a:t>
            </a:r>
            <a:r>
              <a:rPr lang="en-US" sz="2200" dirty="0"/>
              <a:t>services are then framed by an understanding of culture, cultural competency, and cultural humility creating a culturally </a:t>
            </a:r>
            <a:endParaRPr lang="en-US" sz="2200" dirty="0" smtClean="0"/>
          </a:p>
          <a:p>
            <a:pPr marL="0" indent="0">
              <a:buNone/>
            </a:pPr>
            <a:r>
              <a:rPr lang="en-US" sz="2200" dirty="0" smtClean="0"/>
              <a:t>responsive </a:t>
            </a:r>
            <a:r>
              <a:rPr lang="en-US" sz="2200" dirty="0"/>
              <a:t>foundation for families and </a:t>
            </a:r>
            <a:r>
              <a:rPr lang="en-US" sz="2200" dirty="0" smtClean="0"/>
              <a:t>communities</a:t>
            </a:r>
          </a:p>
          <a:p>
            <a:pPr marL="0" indent="0">
              <a:buNone/>
            </a:pPr>
            <a:r>
              <a:rPr lang="en-US" sz="2200" dirty="0" smtClean="0"/>
              <a:t> </a:t>
            </a:r>
            <a:r>
              <a:rPr lang="en-US" sz="2200" dirty="0"/>
              <a:t>to be engaged and </a:t>
            </a:r>
            <a:r>
              <a:rPr lang="en-US" sz="2200" dirty="0" smtClean="0"/>
              <a:t>supported utilizing the</a:t>
            </a:r>
          </a:p>
          <a:p>
            <a:pPr marL="0" indent="0">
              <a:buNone/>
            </a:pPr>
            <a:r>
              <a:rPr lang="en-US" sz="2200" dirty="0" smtClean="0"/>
              <a:t>strengths </a:t>
            </a:r>
            <a:r>
              <a:rPr lang="en-US" sz="2200" dirty="0"/>
              <a:t>of their diversity </a:t>
            </a:r>
            <a:r>
              <a:rPr lang="en-US" sz="2200" dirty="0" smtClean="0"/>
              <a:t>and cultural</a:t>
            </a:r>
          </a:p>
          <a:p>
            <a:pPr marL="0" indent="0">
              <a:buNone/>
            </a:pPr>
            <a:r>
              <a:rPr lang="en-US" sz="2200" dirty="0" smtClean="0"/>
              <a:t>dynamics.</a:t>
            </a:r>
          </a:p>
          <a:p>
            <a:pPr marL="0" indent="0">
              <a:buNone/>
            </a:pPr>
            <a:endParaRPr lang="en-US" sz="1800" i="1" dirty="0" smtClean="0"/>
          </a:p>
          <a:p>
            <a:pPr marL="0" indent="0">
              <a:buNone/>
            </a:pPr>
            <a:endParaRPr lang="en-US" sz="1800" i="1" dirty="0"/>
          </a:p>
          <a:p>
            <a:pPr marL="0" indent="0">
              <a:buNone/>
            </a:pPr>
            <a:endParaRPr lang="en-US" sz="1800" i="1" dirty="0" smtClean="0"/>
          </a:p>
          <a:p>
            <a:pPr marL="0" indent="0">
              <a:buNone/>
            </a:pPr>
            <a:r>
              <a:rPr lang="en-US" sz="1400" i="1" dirty="0" smtClean="0"/>
              <a:t>Source: Child Welfare league of America (2014)</a:t>
            </a:r>
            <a:endParaRPr lang="en-US" sz="14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81600" y="3695700"/>
            <a:ext cx="2982643" cy="19907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544345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ln w="0"/>
                <a:solidFill>
                  <a:schemeClr val="accent2"/>
                </a:solidFill>
                <a:effectLst>
                  <a:outerShdw blurRad="38100" dist="25400" dir="5400000" algn="ctr" rotWithShape="0">
                    <a:srgbClr val="6E747A">
                      <a:alpha val="43000"/>
                    </a:srgbClr>
                  </a:outerShdw>
                </a:effectLst>
              </a:rPr>
              <a:t>Why Cultural Responsiveness?</a:t>
            </a:r>
            <a:endParaRPr lang="en-US" dirty="0">
              <a:ln w="0"/>
              <a:solidFill>
                <a:schemeClr val="accent2"/>
              </a:solidFill>
              <a:effectLst>
                <a:outerShdw blurRad="38100" dist="25400" dir="5400000" algn="ctr" rotWithShape="0">
                  <a:srgbClr val="6E747A">
                    <a:alpha val="43000"/>
                  </a:srgbClr>
                </a:outerShdw>
              </a:effectLst>
            </a:endParaRPr>
          </a:p>
        </p:txBody>
      </p:sp>
      <p:graphicFrame>
        <p:nvGraphicFramePr>
          <p:cNvPr id="5" name="Diagram 4"/>
          <p:cNvGraphicFramePr/>
          <p:nvPr>
            <p:extLst>
              <p:ext uri="{D42A27DB-BD31-4B8C-83A1-F6EECF244321}">
                <p14:modId xmlns:p14="http://schemas.microsoft.com/office/powerpoint/2010/main" xmlns="" val="3334025531"/>
              </p:ext>
            </p:extLst>
          </p:nvPr>
        </p:nvGraphicFramePr>
        <p:xfrm>
          <a:off x="609600" y="1524000"/>
          <a:ext cx="80772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2706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838200" y="2747918"/>
            <a:ext cx="7470202" cy="1200329"/>
          </a:xfrm>
          <a:prstGeom prst="rect">
            <a:avLst/>
          </a:prstGeom>
        </p:spPr>
        <p:txBody>
          <a:bodyPr wrap="square">
            <a:spAutoFit/>
          </a:bodyPr>
          <a:lstStyle/>
          <a:p>
            <a:pPr algn="ctr"/>
            <a:r>
              <a:rPr lang="en-US" sz="3600" b="1" dirty="0" smtClean="0">
                <a:solidFill>
                  <a:schemeClr val="tx2"/>
                </a:solidFill>
                <a:effectLst>
                  <a:outerShdw blurRad="38100" dist="38100" dir="2700000" algn="tl">
                    <a:srgbClr val="000000">
                      <a:alpha val="43137"/>
                    </a:srgbClr>
                  </a:outerShdw>
                </a:effectLst>
              </a:rPr>
              <a:t>A Framework for Cultural Responsiveness</a:t>
            </a:r>
            <a:endParaRPr lang="en-US"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37002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RIENDSTheme1">
  <a:themeElements>
    <a:clrScheme name="FRIENDS">
      <a:dk1>
        <a:sysClr val="windowText" lastClr="000000"/>
      </a:dk1>
      <a:lt1>
        <a:sysClr val="window" lastClr="FFFFFF"/>
      </a:lt1>
      <a:dk2>
        <a:srgbClr val="646B86"/>
      </a:dk2>
      <a:lt2>
        <a:srgbClr val="C5D1D7"/>
      </a:lt2>
      <a:accent1>
        <a:srgbClr val="3A96D0"/>
      </a:accent1>
      <a:accent2>
        <a:srgbClr val="F89F1E"/>
      </a:accent2>
      <a:accent3>
        <a:srgbClr val="A7CDED"/>
      </a:accent3>
      <a:accent4>
        <a:srgbClr val="5F2E90"/>
      </a:accent4>
      <a:accent5>
        <a:srgbClr val="00A652"/>
      </a:accent5>
      <a:accent6>
        <a:srgbClr val="205D83"/>
      </a:accent6>
      <a:hlink>
        <a:srgbClr val="00A3D6"/>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FRIENDSTheme1" id="{2807318C-58C4-4A00-9EF6-1D6CCE27E4D7}" vid="{853B48D7-F6F2-4CFE-862A-2B167DC10F05}"/>
    </a:ext>
  </a:extLst>
</a:theme>
</file>

<file path=ppt/theme/theme2.xml><?xml version="1.0" encoding="utf-8"?>
<a:theme xmlns:a="http://schemas.openxmlformats.org/drawingml/2006/main" name="1_FRIENDS Orange and Blue">
  <a:themeElements>
    <a:clrScheme name="FRIENDS">
      <a:dk1>
        <a:sysClr val="windowText" lastClr="000000"/>
      </a:dk1>
      <a:lt1>
        <a:sysClr val="window" lastClr="FFFFFF"/>
      </a:lt1>
      <a:dk2>
        <a:srgbClr val="646B86"/>
      </a:dk2>
      <a:lt2>
        <a:srgbClr val="C5D1D7"/>
      </a:lt2>
      <a:accent1>
        <a:srgbClr val="3A96D0"/>
      </a:accent1>
      <a:accent2>
        <a:srgbClr val="F89F1E"/>
      </a:accent2>
      <a:accent3>
        <a:srgbClr val="A7CDED"/>
      </a:accent3>
      <a:accent4>
        <a:srgbClr val="5F2E90"/>
      </a:accent4>
      <a:accent5>
        <a:srgbClr val="00A652"/>
      </a:accent5>
      <a:accent6>
        <a:srgbClr val="205D83"/>
      </a:accent6>
      <a:hlink>
        <a:srgbClr val="00A3D6"/>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
  <a:themeElements>
    <a:clrScheme name="Custom 5">
      <a:dk1>
        <a:srgbClr val="000514"/>
      </a:dk1>
      <a:lt1>
        <a:srgbClr val="FFFFFF"/>
      </a:lt1>
      <a:dk2>
        <a:srgbClr val="0031C6"/>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14 Kids Central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FRIENDSTheme1</Template>
  <TotalTime>2234</TotalTime>
  <Words>1946</Words>
  <Application>Microsoft Office PowerPoint</Application>
  <PresentationFormat>On-screen Show (4:3)</PresentationFormat>
  <Paragraphs>221</Paragraphs>
  <Slides>48</Slides>
  <Notes>3</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FRIENDSTheme1</vt:lpstr>
      <vt:lpstr>1_FRIENDS Orange and Blue</vt:lpstr>
      <vt:lpstr>Stream</vt:lpstr>
      <vt:lpstr>2014 Kids Central Template</vt:lpstr>
      <vt:lpstr>Slide 1</vt:lpstr>
      <vt:lpstr>Slide 2</vt:lpstr>
      <vt:lpstr>Cultural Responsiveness Overview</vt:lpstr>
      <vt:lpstr>Slide 4</vt:lpstr>
      <vt:lpstr>Evolving to Cultural Responsiveness</vt:lpstr>
      <vt:lpstr>Slide 6</vt:lpstr>
      <vt:lpstr>What is Cultural Responsiveness?</vt:lpstr>
      <vt:lpstr>Why Cultural Responsiveness?</vt:lpstr>
      <vt:lpstr>Slide 9</vt:lpstr>
      <vt:lpstr>The Elements of  Cultural Responsiveness</vt:lpstr>
      <vt:lpstr>Culture</vt:lpstr>
      <vt:lpstr>Why Does Understanding Culture Matter?</vt:lpstr>
      <vt:lpstr>Importance of Culture</vt:lpstr>
      <vt:lpstr>Cultural Competence</vt:lpstr>
      <vt:lpstr>Why does cultural competence matter?</vt:lpstr>
      <vt:lpstr>Why does cultural competence matter? Continued</vt:lpstr>
      <vt:lpstr>Cultural Humility</vt:lpstr>
      <vt:lpstr>Slide 18</vt:lpstr>
      <vt:lpstr>Slide 19</vt:lpstr>
      <vt:lpstr>Exercise  Instructions</vt:lpstr>
      <vt:lpstr>Why Does Cultural Humility Matter?</vt:lpstr>
      <vt:lpstr>Why Does Cultural Humility Matter?  continued</vt:lpstr>
      <vt:lpstr>Slide 23</vt:lpstr>
      <vt:lpstr>For the Individual</vt:lpstr>
      <vt:lpstr>For the Organization</vt:lpstr>
      <vt:lpstr>For Programs and Services</vt:lpstr>
      <vt:lpstr>Making Cultural  Responsiveness Work </vt:lpstr>
      <vt:lpstr>Slide 28</vt:lpstr>
      <vt:lpstr>Value Diversity </vt:lpstr>
      <vt:lpstr>Slide 30</vt:lpstr>
      <vt:lpstr>Continually Self-Assess</vt:lpstr>
      <vt:lpstr>Continually Self-Assess  continued</vt:lpstr>
      <vt:lpstr>Continually Self-Assess  continued</vt:lpstr>
      <vt:lpstr>Slide 34</vt:lpstr>
      <vt:lpstr>Develop Awareness OF and Acknowledge Cross-Cultural Dynamics</vt:lpstr>
      <vt:lpstr>Develop Awareness of and acknowledge  Cross-Cultural dynamics  continued</vt:lpstr>
      <vt:lpstr>Slide 37</vt:lpstr>
      <vt:lpstr>Integrate Cultural knowledge and experiences</vt:lpstr>
      <vt:lpstr>Slide 39</vt:lpstr>
      <vt:lpstr>Adapt Service Delivery</vt:lpstr>
      <vt:lpstr>Adapt Service Delivery  continued</vt:lpstr>
      <vt:lpstr>Slide 42</vt:lpstr>
      <vt:lpstr>Basic Foundation </vt:lpstr>
      <vt:lpstr>Basic Foundation  continued</vt:lpstr>
      <vt:lpstr>Basic Foundation  continued</vt:lpstr>
      <vt:lpstr>Basic Foundation  Continued</vt:lpstr>
      <vt:lpstr>Basic Foundation Continued</vt:lpstr>
      <vt:lpstr>Additional Resources and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LOGO, PICTURES, ETC</dc:title>
  <dc:creator>JaVjR</dc:creator>
  <cp:lastModifiedBy>Valerie Spiva Collins</cp:lastModifiedBy>
  <cp:revision>123</cp:revision>
  <dcterms:created xsi:type="dcterms:W3CDTF">2013-12-27T13:56:35Z</dcterms:created>
  <dcterms:modified xsi:type="dcterms:W3CDTF">2015-01-07T18:30:11Z</dcterms:modified>
</cp:coreProperties>
</file>